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modernComment_7FA35CB2_E9C0A3F1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4"/>
  </p:sldMasterIdLst>
  <p:notesMasterIdLst>
    <p:notesMasterId r:id="rId39"/>
  </p:notesMasterIdLst>
  <p:sldIdLst>
    <p:sldId id="2145707374" r:id="rId5"/>
    <p:sldId id="2145707417" r:id="rId6"/>
    <p:sldId id="2141412530" r:id="rId7"/>
    <p:sldId id="2141412516" r:id="rId8"/>
    <p:sldId id="2141412521" r:id="rId9"/>
    <p:sldId id="2141412522" r:id="rId10"/>
    <p:sldId id="2141412531" r:id="rId11"/>
    <p:sldId id="2145707421" r:id="rId12"/>
    <p:sldId id="2141412523" r:id="rId13"/>
    <p:sldId id="2141412525" r:id="rId14"/>
    <p:sldId id="2141412526" r:id="rId15"/>
    <p:sldId id="2141412524" r:id="rId16"/>
    <p:sldId id="2145707415" r:id="rId17"/>
    <p:sldId id="2145707354" r:id="rId18"/>
    <p:sldId id="2145707343" r:id="rId19"/>
    <p:sldId id="2145707272" r:id="rId20"/>
    <p:sldId id="2145707419" r:id="rId21"/>
    <p:sldId id="2145707405" r:id="rId22"/>
    <p:sldId id="2141412517" r:id="rId23"/>
    <p:sldId id="2145707342" r:id="rId24"/>
    <p:sldId id="2145707338" r:id="rId25"/>
    <p:sldId id="2141412357" r:id="rId26"/>
    <p:sldId id="2145707336" r:id="rId27"/>
    <p:sldId id="2145707337" r:id="rId28"/>
    <p:sldId id="2145707278" r:id="rId29"/>
    <p:sldId id="2145707418" r:id="rId30"/>
    <p:sldId id="2145707375" r:id="rId31"/>
    <p:sldId id="2145707376" r:id="rId32"/>
    <p:sldId id="2141412511" r:id="rId33"/>
    <p:sldId id="2141412483" r:id="rId34"/>
    <p:sldId id="2141412490" r:id="rId35"/>
    <p:sldId id="2141412491" r:id="rId36"/>
    <p:sldId id="2145707420" r:id="rId37"/>
    <p:sldId id="2145707413" r:id="rId3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C3B82C-8815-7126-C366-ED3303233ED1}" name="Max HOLZ" initials="MH" userId="S::max.holz@co-labor.lu::9e5cf3c6-80d0-4554-94f8-b8616e4c4564" providerId="AD"/>
  <p188:author id="{27FD13CC-B953-C563-8A7F-A8E12C7D6E06}" name="Roel Hoogveld" initials="RH" userId="S::roel.hoogveld@post.lu::37a281a7-46f9-4384-9363-04ff3f8e6a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7467"/>
    <a:srgbClr val="008836"/>
    <a:srgbClr val="7AB51D"/>
    <a:srgbClr val="7A511D"/>
    <a:srgbClr val="568A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4A3FC7-D32A-4452-B7D3-AFBD8B18942E}" v="295" dt="2024-11-02T11:01:03.9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–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706" autoAdjust="0"/>
  </p:normalViewPr>
  <p:slideViewPr>
    <p:cSldViewPr snapToGrid="0">
      <p:cViewPr varScale="1">
        <p:scale>
          <a:sx n="107" d="100"/>
          <a:sy n="107" d="100"/>
        </p:scale>
        <p:origin x="73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el Hoogveld" userId="37a281a7-46f9-4384-9363-04ff3f8e6a63" providerId="ADAL" clId="{744A3FC7-D32A-4452-B7D3-AFBD8B18942E}"/>
    <pc:docChg chg="undo redo custSel addSld delSld modSld sldOrd">
      <pc:chgData name="Roel Hoogveld" userId="37a281a7-46f9-4384-9363-04ff3f8e6a63" providerId="ADAL" clId="{744A3FC7-D32A-4452-B7D3-AFBD8B18942E}" dt="2024-11-02T11:01:03.906" v="2079"/>
      <pc:docMkLst>
        <pc:docMk/>
      </pc:docMkLst>
      <pc:sldChg chg="delSp mod">
        <pc:chgData name="Roel Hoogveld" userId="37a281a7-46f9-4384-9363-04ff3f8e6a63" providerId="ADAL" clId="{744A3FC7-D32A-4452-B7D3-AFBD8B18942E}" dt="2024-10-31T11:38:56.111" v="88" actId="478"/>
        <pc:sldMkLst>
          <pc:docMk/>
          <pc:sldMk cId="1231550065" sldId="2141412357"/>
        </pc:sldMkLst>
        <pc:spChg chg="del">
          <ac:chgData name="Roel Hoogveld" userId="37a281a7-46f9-4384-9363-04ff3f8e6a63" providerId="ADAL" clId="{744A3FC7-D32A-4452-B7D3-AFBD8B18942E}" dt="2024-10-31T11:38:56.111" v="88" actId="478"/>
          <ac:spMkLst>
            <pc:docMk/>
            <pc:sldMk cId="1231550065" sldId="2141412357"/>
            <ac:spMk id="3" creationId="{D01FC5F0-C790-08D6-6080-5F3780B2CCE5}"/>
          </ac:spMkLst>
        </pc:spChg>
      </pc:sldChg>
      <pc:sldChg chg="del">
        <pc:chgData name="Roel Hoogveld" userId="37a281a7-46f9-4384-9363-04ff3f8e6a63" providerId="ADAL" clId="{744A3FC7-D32A-4452-B7D3-AFBD8B18942E}" dt="2024-10-31T11:42:12.087" v="109" actId="47"/>
        <pc:sldMkLst>
          <pc:docMk/>
          <pc:sldMk cId="996483652" sldId="2141412462"/>
        </pc:sldMkLst>
      </pc:sldChg>
      <pc:sldChg chg="del">
        <pc:chgData name="Roel Hoogveld" userId="37a281a7-46f9-4384-9363-04ff3f8e6a63" providerId="ADAL" clId="{744A3FC7-D32A-4452-B7D3-AFBD8B18942E}" dt="2024-10-31T11:41:19.099" v="104" actId="47"/>
        <pc:sldMkLst>
          <pc:docMk/>
          <pc:sldMk cId="1073197793" sldId="2141412484"/>
        </pc:sldMkLst>
      </pc:sldChg>
      <pc:sldChg chg="del">
        <pc:chgData name="Roel Hoogveld" userId="37a281a7-46f9-4384-9363-04ff3f8e6a63" providerId="ADAL" clId="{744A3FC7-D32A-4452-B7D3-AFBD8B18942E}" dt="2024-10-31T11:40:22.113" v="97" actId="47"/>
        <pc:sldMkLst>
          <pc:docMk/>
          <pc:sldMk cId="3903049264" sldId="2141412487"/>
        </pc:sldMkLst>
      </pc:sldChg>
      <pc:sldChg chg="del">
        <pc:chgData name="Roel Hoogveld" userId="37a281a7-46f9-4384-9363-04ff3f8e6a63" providerId="ADAL" clId="{744A3FC7-D32A-4452-B7D3-AFBD8B18942E}" dt="2024-10-31T11:40:23.979" v="98" actId="47"/>
        <pc:sldMkLst>
          <pc:docMk/>
          <pc:sldMk cId="2646889037" sldId="2141412488"/>
        </pc:sldMkLst>
      </pc:sldChg>
      <pc:sldChg chg="del">
        <pc:chgData name="Roel Hoogveld" userId="37a281a7-46f9-4384-9363-04ff3f8e6a63" providerId="ADAL" clId="{744A3FC7-D32A-4452-B7D3-AFBD8B18942E}" dt="2024-10-31T11:40:24.994" v="99" actId="47"/>
        <pc:sldMkLst>
          <pc:docMk/>
          <pc:sldMk cId="3433766031" sldId="2141412489"/>
        </pc:sldMkLst>
      </pc:sldChg>
      <pc:sldChg chg="modSp mod">
        <pc:chgData name="Roel Hoogveld" userId="37a281a7-46f9-4384-9363-04ff3f8e6a63" providerId="ADAL" clId="{744A3FC7-D32A-4452-B7D3-AFBD8B18942E}" dt="2024-10-31T11:40:51.587" v="100" actId="14100"/>
        <pc:sldMkLst>
          <pc:docMk/>
          <pc:sldMk cId="4282306022" sldId="2141412490"/>
        </pc:sldMkLst>
        <pc:picChg chg="mod">
          <ac:chgData name="Roel Hoogveld" userId="37a281a7-46f9-4384-9363-04ff3f8e6a63" providerId="ADAL" clId="{744A3FC7-D32A-4452-B7D3-AFBD8B18942E}" dt="2024-10-31T11:40:51.587" v="100" actId="14100"/>
          <ac:picMkLst>
            <pc:docMk/>
            <pc:sldMk cId="4282306022" sldId="2141412490"/>
            <ac:picMk id="3" creationId="{58919773-2D0D-B71F-BA05-24258B1AD529}"/>
          </ac:picMkLst>
        </pc:picChg>
      </pc:sldChg>
      <pc:sldChg chg="modSp mod">
        <pc:chgData name="Roel Hoogveld" userId="37a281a7-46f9-4384-9363-04ff3f8e6a63" providerId="ADAL" clId="{744A3FC7-D32A-4452-B7D3-AFBD8B18942E}" dt="2024-10-31T11:40:59.465" v="101" actId="14100"/>
        <pc:sldMkLst>
          <pc:docMk/>
          <pc:sldMk cId="1848231294" sldId="2141412491"/>
        </pc:sldMkLst>
        <pc:picChg chg="mod">
          <ac:chgData name="Roel Hoogveld" userId="37a281a7-46f9-4384-9363-04ff3f8e6a63" providerId="ADAL" clId="{744A3FC7-D32A-4452-B7D3-AFBD8B18942E}" dt="2024-10-31T11:40:59.465" v="101" actId="14100"/>
          <ac:picMkLst>
            <pc:docMk/>
            <pc:sldMk cId="1848231294" sldId="2141412491"/>
            <ac:picMk id="3" creationId="{22AB3815-AA44-8CDB-4227-BC49180964A8}"/>
          </ac:picMkLst>
        </pc:picChg>
      </pc:sldChg>
      <pc:sldChg chg="modSp del mod">
        <pc:chgData name="Roel Hoogveld" userId="37a281a7-46f9-4384-9363-04ff3f8e6a63" providerId="ADAL" clId="{744A3FC7-D32A-4452-B7D3-AFBD8B18942E}" dt="2024-10-31T11:42:18.817" v="111" actId="47"/>
        <pc:sldMkLst>
          <pc:docMk/>
          <pc:sldMk cId="2865711637" sldId="2141412492"/>
        </pc:sldMkLst>
        <pc:picChg chg="mod">
          <ac:chgData name="Roel Hoogveld" userId="37a281a7-46f9-4384-9363-04ff3f8e6a63" providerId="ADAL" clId="{744A3FC7-D32A-4452-B7D3-AFBD8B18942E}" dt="2024-10-31T11:41:06.939" v="102" actId="14100"/>
          <ac:picMkLst>
            <pc:docMk/>
            <pc:sldMk cId="2865711637" sldId="2141412492"/>
            <ac:picMk id="3" creationId="{94252490-1022-D817-A9C7-29B8F85C325C}"/>
          </ac:picMkLst>
        </pc:picChg>
      </pc:sldChg>
      <pc:sldChg chg="modSp del mod">
        <pc:chgData name="Roel Hoogveld" userId="37a281a7-46f9-4384-9363-04ff3f8e6a63" providerId="ADAL" clId="{744A3FC7-D32A-4452-B7D3-AFBD8B18942E}" dt="2024-10-31T11:41:59.698" v="107" actId="47"/>
        <pc:sldMkLst>
          <pc:docMk/>
          <pc:sldMk cId="706389620" sldId="2141412493"/>
        </pc:sldMkLst>
        <pc:picChg chg="mod">
          <ac:chgData name="Roel Hoogveld" userId="37a281a7-46f9-4384-9363-04ff3f8e6a63" providerId="ADAL" clId="{744A3FC7-D32A-4452-B7D3-AFBD8B18942E}" dt="2024-10-31T11:41:13.114" v="103" actId="14100"/>
          <ac:picMkLst>
            <pc:docMk/>
            <pc:sldMk cId="706389620" sldId="2141412493"/>
            <ac:picMk id="3" creationId="{B4797921-869E-01B1-5672-8142EB041FF6}"/>
          </ac:picMkLst>
        </pc:picChg>
      </pc:sldChg>
      <pc:sldChg chg="del">
        <pc:chgData name="Roel Hoogveld" userId="37a281a7-46f9-4384-9363-04ff3f8e6a63" providerId="ADAL" clId="{744A3FC7-D32A-4452-B7D3-AFBD8B18942E}" dt="2024-10-31T11:41:44.909" v="105" actId="47"/>
        <pc:sldMkLst>
          <pc:docMk/>
          <pc:sldMk cId="75257476" sldId="2141412494"/>
        </pc:sldMkLst>
      </pc:sldChg>
      <pc:sldChg chg="del">
        <pc:chgData name="Roel Hoogveld" userId="37a281a7-46f9-4384-9363-04ff3f8e6a63" providerId="ADAL" clId="{744A3FC7-D32A-4452-B7D3-AFBD8B18942E}" dt="2024-10-31T11:42:06.153" v="108" actId="47"/>
        <pc:sldMkLst>
          <pc:docMk/>
          <pc:sldMk cId="3118178695" sldId="2141412495"/>
        </pc:sldMkLst>
      </pc:sldChg>
      <pc:sldChg chg="del">
        <pc:chgData name="Roel Hoogveld" userId="37a281a7-46f9-4384-9363-04ff3f8e6a63" providerId="ADAL" clId="{744A3FC7-D32A-4452-B7D3-AFBD8B18942E}" dt="2024-10-31T11:41:49.928" v="106" actId="47"/>
        <pc:sldMkLst>
          <pc:docMk/>
          <pc:sldMk cId="3775066190" sldId="2141412496"/>
        </pc:sldMkLst>
      </pc:sldChg>
      <pc:sldChg chg="del">
        <pc:chgData name="Roel Hoogveld" userId="37a281a7-46f9-4384-9363-04ff3f8e6a63" providerId="ADAL" clId="{744A3FC7-D32A-4452-B7D3-AFBD8B18942E}" dt="2024-10-31T11:42:15.560" v="110" actId="47"/>
        <pc:sldMkLst>
          <pc:docMk/>
          <pc:sldMk cId="1910287346" sldId="2141412502"/>
        </pc:sldMkLst>
      </pc:sldChg>
      <pc:sldChg chg="del">
        <pc:chgData name="Roel Hoogveld" userId="37a281a7-46f9-4384-9363-04ff3f8e6a63" providerId="ADAL" clId="{744A3FC7-D32A-4452-B7D3-AFBD8B18942E}" dt="2024-10-31T11:39:33.238" v="94" actId="47"/>
        <pc:sldMkLst>
          <pc:docMk/>
          <pc:sldMk cId="1775502484" sldId="2141412507"/>
        </pc:sldMkLst>
      </pc:sldChg>
      <pc:sldChg chg="modSp mod ord">
        <pc:chgData name="Roel Hoogveld" userId="37a281a7-46f9-4384-9363-04ff3f8e6a63" providerId="ADAL" clId="{744A3FC7-D32A-4452-B7D3-AFBD8B18942E}" dt="2024-11-02T10:36:18.219" v="2000"/>
        <pc:sldMkLst>
          <pc:docMk/>
          <pc:sldMk cId="1174122805" sldId="2141412511"/>
        </pc:sldMkLst>
        <pc:spChg chg="mod">
          <ac:chgData name="Roel Hoogveld" userId="37a281a7-46f9-4384-9363-04ff3f8e6a63" providerId="ADAL" clId="{744A3FC7-D32A-4452-B7D3-AFBD8B18942E}" dt="2024-10-31T11:39:11.315" v="91" actId="20577"/>
          <ac:spMkLst>
            <pc:docMk/>
            <pc:sldMk cId="1174122805" sldId="2141412511"/>
            <ac:spMk id="5" creationId="{7AC98C40-6087-AC05-6E36-6B9FF522601B}"/>
          </ac:spMkLst>
        </pc:spChg>
      </pc:sldChg>
      <pc:sldChg chg="del">
        <pc:chgData name="Roel Hoogveld" userId="37a281a7-46f9-4384-9363-04ff3f8e6a63" providerId="ADAL" clId="{744A3FC7-D32A-4452-B7D3-AFBD8B18942E}" dt="2024-10-31T11:39:25.428" v="93" actId="47"/>
        <pc:sldMkLst>
          <pc:docMk/>
          <pc:sldMk cId="2465661846" sldId="2141412513"/>
        </pc:sldMkLst>
      </pc:sldChg>
      <pc:sldChg chg="modSp mod">
        <pc:chgData name="Roel Hoogveld" userId="37a281a7-46f9-4384-9363-04ff3f8e6a63" providerId="ADAL" clId="{744A3FC7-D32A-4452-B7D3-AFBD8B18942E}" dt="2024-11-01T16:17:21.763" v="1989" actId="113"/>
        <pc:sldMkLst>
          <pc:docMk/>
          <pc:sldMk cId="3928353297" sldId="2141412516"/>
        </pc:sldMkLst>
        <pc:spChg chg="mod">
          <ac:chgData name="Roel Hoogveld" userId="37a281a7-46f9-4384-9363-04ff3f8e6a63" providerId="ADAL" clId="{744A3FC7-D32A-4452-B7D3-AFBD8B18942E}" dt="2024-11-01T16:17:21.763" v="1989" actId="113"/>
          <ac:spMkLst>
            <pc:docMk/>
            <pc:sldMk cId="3928353297" sldId="2141412516"/>
            <ac:spMk id="6" creationId="{10A2E192-C3E3-CB1E-3EE3-B86BFE8BC5F2}"/>
          </ac:spMkLst>
        </pc:spChg>
      </pc:sldChg>
      <pc:sldChg chg="modSp mod">
        <pc:chgData name="Roel Hoogveld" userId="37a281a7-46f9-4384-9363-04ff3f8e6a63" providerId="ADAL" clId="{744A3FC7-D32A-4452-B7D3-AFBD8B18942E}" dt="2024-11-01T15:41:43.709" v="1949" actId="1076"/>
        <pc:sldMkLst>
          <pc:docMk/>
          <pc:sldMk cId="2173763105" sldId="2141412517"/>
        </pc:sldMkLst>
        <pc:spChg chg="mod">
          <ac:chgData name="Roel Hoogveld" userId="37a281a7-46f9-4384-9363-04ff3f8e6a63" providerId="ADAL" clId="{744A3FC7-D32A-4452-B7D3-AFBD8B18942E}" dt="2024-10-31T12:22:26.439" v="946" actId="20577"/>
          <ac:spMkLst>
            <pc:docMk/>
            <pc:sldMk cId="2173763105" sldId="2141412517"/>
            <ac:spMk id="4" creationId="{0A081A92-EBDC-C83A-8E9F-AE23CF84FC9E}"/>
          </ac:spMkLst>
        </pc:spChg>
        <pc:spChg chg="mod">
          <ac:chgData name="Roel Hoogveld" userId="37a281a7-46f9-4384-9363-04ff3f8e6a63" providerId="ADAL" clId="{744A3FC7-D32A-4452-B7D3-AFBD8B18942E}" dt="2024-11-01T15:41:43.709" v="1949" actId="1076"/>
          <ac:spMkLst>
            <pc:docMk/>
            <pc:sldMk cId="2173763105" sldId="2141412517"/>
            <ac:spMk id="5" creationId="{C705873C-D514-02EB-60CE-68EF78D513CC}"/>
          </ac:spMkLst>
        </pc:spChg>
        <pc:picChg chg="mod ord">
          <ac:chgData name="Roel Hoogveld" userId="37a281a7-46f9-4384-9363-04ff3f8e6a63" providerId="ADAL" clId="{744A3FC7-D32A-4452-B7D3-AFBD8B18942E}" dt="2024-11-01T15:41:29.052" v="1947" actId="166"/>
          <ac:picMkLst>
            <pc:docMk/>
            <pc:sldMk cId="2173763105" sldId="2141412517"/>
            <ac:picMk id="3" creationId="{12935E43-9EFC-51B4-D3C5-9B000D48DC4A}"/>
          </ac:picMkLst>
        </pc:picChg>
      </pc:sldChg>
      <pc:sldChg chg="modSp mod">
        <pc:chgData name="Roel Hoogveld" userId="37a281a7-46f9-4384-9363-04ff3f8e6a63" providerId="ADAL" clId="{744A3FC7-D32A-4452-B7D3-AFBD8B18942E}" dt="2024-11-02T10:34:41.669" v="1994" actId="20577"/>
        <pc:sldMkLst>
          <pc:docMk/>
          <pc:sldMk cId="1846173658" sldId="2141412521"/>
        </pc:sldMkLst>
        <pc:spChg chg="mod">
          <ac:chgData name="Roel Hoogveld" userId="37a281a7-46f9-4384-9363-04ff3f8e6a63" providerId="ADAL" clId="{744A3FC7-D32A-4452-B7D3-AFBD8B18942E}" dt="2024-11-02T10:34:41.669" v="1994" actId="20577"/>
          <ac:spMkLst>
            <pc:docMk/>
            <pc:sldMk cId="1846173658" sldId="2141412521"/>
            <ac:spMk id="2" creationId="{3E3C6086-4988-907F-8997-0D05036C6AD2}"/>
          </ac:spMkLst>
        </pc:spChg>
      </pc:sldChg>
      <pc:sldChg chg="modAnim">
        <pc:chgData name="Roel Hoogveld" userId="37a281a7-46f9-4384-9363-04ff3f8e6a63" providerId="ADAL" clId="{744A3FC7-D32A-4452-B7D3-AFBD8B18942E}" dt="2024-11-01T16:17:52.610" v="1990"/>
        <pc:sldMkLst>
          <pc:docMk/>
          <pc:sldMk cId="595743359" sldId="2141412522"/>
        </pc:sldMkLst>
      </pc:sldChg>
      <pc:sldChg chg="modAnim">
        <pc:chgData name="Roel Hoogveld" userId="37a281a7-46f9-4384-9363-04ff3f8e6a63" providerId="ADAL" clId="{744A3FC7-D32A-4452-B7D3-AFBD8B18942E}" dt="2024-11-01T16:18:04.317" v="1991"/>
        <pc:sldMkLst>
          <pc:docMk/>
          <pc:sldMk cId="734225323" sldId="2141412523"/>
        </pc:sldMkLst>
      </pc:sldChg>
      <pc:sldChg chg="modSp mod">
        <pc:chgData name="Roel Hoogveld" userId="37a281a7-46f9-4384-9363-04ff3f8e6a63" providerId="ADAL" clId="{744A3FC7-D32A-4452-B7D3-AFBD8B18942E}" dt="2024-11-02T10:34:58.931" v="1996" actId="20577"/>
        <pc:sldMkLst>
          <pc:docMk/>
          <pc:sldMk cId="3598339988" sldId="2141412524"/>
        </pc:sldMkLst>
        <pc:spChg chg="mod">
          <ac:chgData name="Roel Hoogveld" userId="37a281a7-46f9-4384-9363-04ff3f8e6a63" providerId="ADAL" clId="{744A3FC7-D32A-4452-B7D3-AFBD8B18942E}" dt="2024-11-02T10:34:58.931" v="1996" actId="20577"/>
          <ac:spMkLst>
            <pc:docMk/>
            <pc:sldMk cId="3598339988" sldId="2141412524"/>
            <ac:spMk id="4" creationId="{BE435B04-27B7-00E3-1F44-A9373974DD86}"/>
          </ac:spMkLst>
        </pc:spChg>
      </pc:sldChg>
      <pc:sldChg chg="modAnim">
        <pc:chgData name="Roel Hoogveld" userId="37a281a7-46f9-4384-9363-04ff3f8e6a63" providerId="ADAL" clId="{744A3FC7-D32A-4452-B7D3-AFBD8B18942E}" dt="2024-11-01T16:18:10.881" v="1992"/>
        <pc:sldMkLst>
          <pc:docMk/>
          <pc:sldMk cId="4063861850" sldId="2141412525"/>
        </pc:sldMkLst>
      </pc:sldChg>
      <pc:sldChg chg="modSp mod modAnim">
        <pc:chgData name="Roel Hoogveld" userId="37a281a7-46f9-4384-9363-04ff3f8e6a63" providerId="ADAL" clId="{744A3FC7-D32A-4452-B7D3-AFBD8B18942E}" dt="2024-11-01T16:18:17.531" v="1993"/>
        <pc:sldMkLst>
          <pc:docMk/>
          <pc:sldMk cId="2349600958" sldId="2141412526"/>
        </pc:sldMkLst>
        <pc:spChg chg="mod">
          <ac:chgData name="Roel Hoogveld" userId="37a281a7-46f9-4384-9363-04ff3f8e6a63" providerId="ADAL" clId="{744A3FC7-D32A-4452-B7D3-AFBD8B18942E}" dt="2024-10-31T11:43:49.242" v="168" actId="6549"/>
          <ac:spMkLst>
            <pc:docMk/>
            <pc:sldMk cId="2349600958" sldId="2141412526"/>
            <ac:spMk id="4" creationId="{BE435B04-27B7-00E3-1F44-A9373974DD86}"/>
          </ac:spMkLst>
        </pc:spChg>
      </pc:sldChg>
      <pc:sldChg chg="addSp delSp modSp mod addCm">
        <pc:chgData name="Roel Hoogveld" userId="37a281a7-46f9-4384-9363-04ff3f8e6a63" providerId="ADAL" clId="{744A3FC7-D32A-4452-B7D3-AFBD8B18942E}" dt="2024-11-01T15:03:23.445" v="1149"/>
        <pc:sldMkLst>
          <pc:docMk/>
          <pc:sldMk cId="3921716209" sldId="2141412530"/>
        </pc:sldMkLst>
        <pc:spChg chg="add del mod">
          <ac:chgData name="Roel Hoogveld" userId="37a281a7-46f9-4384-9363-04ff3f8e6a63" providerId="ADAL" clId="{744A3FC7-D32A-4452-B7D3-AFBD8B18942E}" dt="2024-11-01T15:03:13.454" v="1148" actId="478"/>
          <ac:spMkLst>
            <pc:docMk/>
            <pc:sldMk cId="3921716209" sldId="2141412530"/>
            <ac:spMk id="3" creationId="{702E9381-AF54-6B0A-E4D3-1010598A843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oel Hoogveld" userId="37a281a7-46f9-4384-9363-04ff3f8e6a63" providerId="ADAL" clId="{744A3FC7-D32A-4452-B7D3-AFBD8B18942E}" dt="2024-11-01T15:03:23.445" v="1149"/>
              <pc2:cmMkLst xmlns:pc2="http://schemas.microsoft.com/office/powerpoint/2019/9/main/command">
                <pc:docMk/>
                <pc:sldMk cId="3921716209" sldId="2141412530"/>
                <pc2:cmMk id="{5324AE4E-9EF8-4066-A966-212F9E96ECC6}"/>
              </pc2:cmMkLst>
            </pc226:cmChg>
          </p:ext>
        </pc:extLst>
      </pc:sldChg>
      <pc:sldChg chg="addSp delSp modSp mod delAnim modAnim">
        <pc:chgData name="Roel Hoogveld" userId="37a281a7-46f9-4384-9363-04ff3f8e6a63" providerId="ADAL" clId="{744A3FC7-D32A-4452-B7D3-AFBD8B18942E}" dt="2024-11-02T10:58:09.236" v="2056" actId="478"/>
        <pc:sldMkLst>
          <pc:docMk/>
          <pc:sldMk cId="324002319" sldId="2141412531"/>
        </pc:sldMkLst>
        <pc:spChg chg="mod">
          <ac:chgData name="Roel Hoogveld" userId="37a281a7-46f9-4384-9363-04ff3f8e6a63" providerId="ADAL" clId="{744A3FC7-D32A-4452-B7D3-AFBD8B18942E}" dt="2024-11-02T10:34:49.622" v="1995" actId="20577"/>
          <ac:spMkLst>
            <pc:docMk/>
            <pc:sldMk cId="324002319" sldId="2141412531"/>
            <ac:spMk id="2" creationId="{3E3C6086-4988-907F-8997-0D05036C6AD2}"/>
          </ac:spMkLst>
        </pc:spChg>
        <pc:spChg chg="add del">
          <ac:chgData name="Roel Hoogveld" userId="37a281a7-46f9-4384-9363-04ff3f8e6a63" providerId="ADAL" clId="{744A3FC7-D32A-4452-B7D3-AFBD8B18942E}" dt="2024-11-02T10:58:01.601" v="2054" actId="478"/>
          <ac:spMkLst>
            <pc:docMk/>
            <pc:sldMk cId="324002319" sldId="2141412531"/>
            <ac:spMk id="3" creationId="{1D3623ED-28FF-CE55-AA7B-A88603850C2E}"/>
          </ac:spMkLst>
        </pc:spChg>
        <pc:spChg chg="add del mod">
          <ac:chgData name="Roel Hoogveld" userId="37a281a7-46f9-4384-9363-04ff3f8e6a63" providerId="ADAL" clId="{744A3FC7-D32A-4452-B7D3-AFBD8B18942E}" dt="2024-11-02T10:58:09.236" v="2056" actId="478"/>
          <ac:spMkLst>
            <pc:docMk/>
            <pc:sldMk cId="324002319" sldId="2141412531"/>
            <ac:spMk id="5" creationId="{02548749-6DD0-ABBE-CEA1-E1A7DB24561C}"/>
          </ac:spMkLst>
        </pc:spChg>
        <pc:spChg chg="del mod">
          <ac:chgData name="Roel Hoogveld" userId="37a281a7-46f9-4384-9363-04ff3f8e6a63" providerId="ADAL" clId="{744A3FC7-D32A-4452-B7D3-AFBD8B18942E}" dt="2024-11-02T10:58:05.041" v="2055" actId="478"/>
          <ac:spMkLst>
            <pc:docMk/>
            <pc:sldMk cId="324002319" sldId="2141412531"/>
            <ac:spMk id="6" creationId="{80929067-7C23-24E7-8CB3-E62A532A9EB9}"/>
          </ac:spMkLst>
        </pc:spChg>
        <pc:spChg chg="del">
          <ac:chgData name="Roel Hoogveld" userId="37a281a7-46f9-4384-9363-04ff3f8e6a63" providerId="ADAL" clId="{744A3FC7-D32A-4452-B7D3-AFBD8B18942E}" dt="2024-10-31T11:42:35.818" v="112" actId="478"/>
          <ac:spMkLst>
            <pc:docMk/>
            <pc:sldMk cId="324002319" sldId="2141412531"/>
            <ac:spMk id="7" creationId="{01BA9F70-F4DA-E7AB-2333-6A66D794A5E5}"/>
          </ac:spMkLst>
        </pc:spChg>
        <pc:picChg chg="del">
          <ac:chgData name="Roel Hoogveld" userId="37a281a7-46f9-4384-9363-04ff3f8e6a63" providerId="ADAL" clId="{744A3FC7-D32A-4452-B7D3-AFBD8B18942E}" dt="2024-10-31T11:42:36.719" v="113" actId="478"/>
          <ac:picMkLst>
            <pc:docMk/>
            <pc:sldMk cId="324002319" sldId="2141412531"/>
            <ac:picMk id="8" creationId="{E5BEBC80-F68F-2F0A-DF11-7A1C5771CC02}"/>
          </ac:picMkLst>
        </pc:picChg>
      </pc:sldChg>
      <pc:sldChg chg="delSp modSp add del mod ord">
        <pc:chgData name="Roel Hoogveld" userId="37a281a7-46f9-4384-9363-04ff3f8e6a63" providerId="ADAL" clId="{744A3FC7-D32A-4452-B7D3-AFBD8B18942E}" dt="2024-11-01T15:35:17.506" v="1713" actId="47"/>
        <pc:sldMkLst>
          <pc:docMk/>
          <pc:sldMk cId="2160878637" sldId="2145707260"/>
        </pc:sldMkLst>
        <pc:spChg chg="mod">
          <ac:chgData name="Roel Hoogveld" userId="37a281a7-46f9-4384-9363-04ff3f8e6a63" providerId="ADAL" clId="{744A3FC7-D32A-4452-B7D3-AFBD8B18942E}" dt="2024-11-01T15:30:14.688" v="1645" actId="6549"/>
          <ac:spMkLst>
            <pc:docMk/>
            <pc:sldMk cId="2160878637" sldId="2145707260"/>
            <ac:spMk id="8" creationId="{EF358B85-B4A6-756D-38F6-E7BAFB5C3196}"/>
          </ac:spMkLst>
        </pc:spChg>
        <pc:spChg chg="del">
          <ac:chgData name="Roel Hoogveld" userId="37a281a7-46f9-4384-9363-04ff3f8e6a63" providerId="ADAL" clId="{744A3FC7-D32A-4452-B7D3-AFBD8B18942E}" dt="2024-11-01T15:34:03.837" v="1648" actId="478"/>
          <ac:spMkLst>
            <pc:docMk/>
            <pc:sldMk cId="2160878637" sldId="2145707260"/>
            <ac:spMk id="14" creationId="{6202FD46-A970-4895-27DD-35F9385BCCA2}"/>
          </ac:spMkLst>
        </pc:spChg>
        <pc:spChg chg="del">
          <ac:chgData name="Roel Hoogveld" userId="37a281a7-46f9-4384-9363-04ff3f8e6a63" providerId="ADAL" clId="{744A3FC7-D32A-4452-B7D3-AFBD8B18942E}" dt="2024-11-01T15:34:01.521" v="1647" actId="478"/>
          <ac:spMkLst>
            <pc:docMk/>
            <pc:sldMk cId="2160878637" sldId="2145707260"/>
            <ac:spMk id="31" creationId="{8D4C1BEF-0E3F-AF43-16D0-4D971FFB3953}"/>
          </ac:spMkLst>
        </pc:spChg>
        <pc:spChg chg="mod">
          <ac:chgData name="Roel Hoogveld" userId="37a281a7-46f9-4384-9363-04ff3f8e6a63" providerId="ADAL" clId="{744A3FC7-D32A-4452-B7D3-AFBD8B18942E}" dt="2024-11-01T15:30:29.439" v="1646" actId="1076"/>
          <ac:spMkLst>
            <pc:docMk/>
            <pc:sldMk cId="2160878637" sldId="2145707260"/>
            <ac:spMk id="1028" creationId="{BEB1710A-D11D-57FA-AFB0-84E276D6EF71}"/>
          </ac:spMkLst>
        </pc:spChg>
        <pc:picChg chg="del">
          <ac:chgData name="Roel Hoogveld" userId="37a281a7-46f9-4384-9363-04ff3f8e6a63" providerId="ADAL" clId="{744A3FC7-D32A-4452-B7D3-AFBD8B18942E}" dt="2024-11-01T06:23:47.655" v="1083" actId="478"/>
          <ac:picMkLst>
            <pc:docMk/>
            <pc:sldMk cId="2160878637" sldId="2145707260"/>
            <ac:picMk id="5" creationId="{DD49A767-FA47-666B-1773-735666FCE356}"/>
          </ac:picMkLst>
        </pc:picChg>
        <pc:picChg chg="del">
          <ac:chgData name="Roel Hoogveld" userId="37a281a7-46f9-4384-9363-04ff3f8e6a63" providerId="ADAL" clId="{744A3FC7-D32A-4452-B7D3-AFBD8B18942E}" dt="2024-11-01T06:23:49.938" v="1084" actId="478"/>
          <ac:picMkLst>
            <pc:docMk/>
            <pc:sldMk cId="2160878637" sldId="2145707260"/>
            <ac:picMk id="26" creationId="{F5029E55-F17E-755D-9AA2-5C4DC4AD5903}"/>
          </ac:picMkLst>
        </pc:picChg>
      </pc:sldChg>
      <pc:sldChg chg="addSp delSp modSp mod">
        <pc:chgData name="Roel Hoogveld" userId="37a281a7-46f9-4384-9363-04ff3f8e6a63" providerId="ADAL" clId="{744A3FC7-D32A-4452-B7D3-AFBD8B18942E}" dt="2024-10-31T12:22:08.165" v="942" actId="478"/>
        <pc:sldMkLst>
          <pc:docMk/>
          <pc:sldMk cId="1223832935" sldId="2145707272"/>
        </pc:sldMkLst>
        <pc:spChg chg="mod">
          <ac:chgData name="Roel Hoogveld" userId="37a281a7-46f9-4384-9363-04ff3f8e6a63" providerId="ADAL" clId="{744A3FC7-D32A-4452-B7D3-AFBD8B18942E}" dt="2024-10-31T12:11:17.817" v="702" actId="1036"/>
          <ac:spMkLst>
            <pc:docMk/>
            <pc:sldMk cId="1223832935" sldId="2145707272"/>
            <ac:spMk id="2" creationId="{E401140E-0A4B-46DA-9F8C-79F2B9AD2361}"/>
          </ac:spMkLst>
        </pc:spChg>
        <pc:spChg chg="mod">
          <ac:chgData name="Roel Hoogveld" userId="37a281a7-46f9-4384-9363-04ff3f8e6a63" providerId="ADAL" clId="{744A3FC7-D32A-4452-B7D3-AFBD8B18942E}" dt="2024-10-31T12:11:34.560" v="706" actId="1076"/>
          <ac:spMkLst>
            <pc:docMk/>
            <pc:sldMk cId="1223832935" sldId="2145707272"/>
            <ac:spMk id="8" creationId="{B0F45FDC-2198-45D0-84EC-B72D5C1F2251}"/>
          </ac:spMkLst>
        </pc:spChg>
        <pc:picChg chg="add del mod">
          <ac:chgData name="Roel Hoogveld" userId="37a281a7-46f9-4384-9363-04ff3f8e6a63" providerId="ADAL" clId="{744A3FC7-D32A-4452-B7D3-AFBD8B18942E}" dt="2024-10-31T12:11:35.869" v="707" actId="478"/>
          <ac:picMkLst>
            <pc:docMk/>
            <pc:sldMk cId="1223832935" sldId="2145707272"/>
            <ac:picMk id="5" creationId="{852294DF-DF49-4255-09A9-B2B817556198}"/>
          </ac:picMkLst>
        </pc:picChg>
        <pc:picChg chg="mod">
          <ac:chgData name="Roel Hoogveld" userId="37a281a7-46f9-4384-9363-04ff3f8e6a63" providerId="ADAL" clId="{744A3FC7-D32A-4452-B7D3-AFBD8B18942E}" dt="2024-10-31T12:11:17.817" v="702" actId="1036"/>
          <ac:picMkLst>
            <pc:docMk/>
            <pc:sldMk cId="1223832935" sldId="2145707272"/>
            <ac:picMk id="9" creationId="{8DA74C91-C6F5-4D00-9E7A-429D5EAA9A27}"/>
          </ac:picMkLst>
        </pc:picChg>
        <pc:picChg chg="add del mod">
          <ac:chgData name="Roel Hoogveld" userId="37a281a7-46f9-4384-9363-04ff3f8e6a63" providerId="ADAL" clId="{744A3FC7-D32A-4452-B7D3-AFBD8B18942E}" dt="2024-10-31T12:22:08.165" v="942" actId="478"/>
          <ac:picMkLst>
            <pc:docMk/>
            <pc:sldMk cId="1223832935" sldId="2145707272"/>
            <ac:picMk id="10" creationId="{4C013F05-02D4-91D8-9799-2061CD6FAADB}"/>
          </ac:picMkLst>
        </pc:picChg>
      </pc:sldChg>
      <pc:sldChg chg="delSp modSp mod">
        <pc:chgData name="Roel Hoogveld" userId="37a281a7-46f9-4384-9363-04ff3f8e6a63" providerId="ADAL" clId="{744A3FC7-D32A-4452-B7D3-AFBD8B18942E}" dt="2024-10-31T11:39:45.624" v="96" actId="6549"/>
        <pc:sldMkLst>
          <pc:docMk/>
          <pc:sldMk cId="826375400" sldId="2145707278"/>
        </pc:sldMkLst>
        <pc:spChg chg="mod">
          <ac:chgData name="Roel Hoogveld" userId="37a281a7-46f9-4384-9363-04ff3f8e6a63" providerId="ADAL" clId="{744A3FC7-D32A-4452-B7D3-AFBD8B18942E}" dt="2024-10-31T11:39:45.624" v="96" actId="6549"/>
          <ac:spMkLst>
            <pc:docMk/>
            <pc:sldMk cId="826375400" sldId="2145707278"/>
            <ac:spMk id="2" creationId="{F25F5080-2009-77A2-AEA8-EEACDEE6A233}"/>
          </ac:spMkLst>
        </pc:spChg>
        <pc:picChg chg="del">
          <ac:chgData name="Roel Hoogveld" userId="37a281a7-46f9-4384-9363-04ff3f8e6a63" providerId="ADAL" clId="{744A3FC7-D32A-4452-B7D3-AFBD8B18942E}" dt="2024-10-31T11:39:40.553" v="95" actId="478"/>
          <ac:picMkLst>
            <pc:docMk/>
            <pc:sldMk cId="826375400" sldId="2145707278"/>
            <ac:picMk id="9" creationId="{2CB46BA7-824F-FF1D-4656-137C385B53A9}"/>
          </ac:picMkLst>
        </pc:picChg>
      </pc:sldChg>
      <pc:sldChg chg="addSp delSp modSp del mod ord">
        <pc:chgData name="Roel Hoogveld" userId="37a281a7-46f9-4384-9363-04ff3f8e6a63" providerId="ADAL" clId="{744A3FC7-D32A-4452-B7D3-AFBD8B18942E}" dt="2024-11-01T15:35:39.217" v="1714" actId="47"/>
        <pc:sldMkLst>
          <pc:docMk/>
          <pc:sldMk cId="51584764" sldId="2145707285"/>
        </pc:sldMkLst>
        <pc:picChg chg="add del mod">
          <ac:chgData name="Roel Hoogveld" userId="37a281a7-46f9-4384-9363-04ff3f8e6a63" providerId="ADAL" clId="{744A3FC7-D32A-4452-B7D3-AFBD8B18942E}" dt="2024-10-31T12:22:09.902" v="943" actId="478"/>
          <ac:picMkLst>
            <pc:docMk/>
            <pc:sldMk cId="51584764" sldId="2145707285"/>
            <ac:picMk id="2" creationId="{FD5587B8-BE98-277D-7F96-C9E8090C7B92}"/>
          </ac:picMkLst>
        </pc:picChg>
      </pc:sldChg>
      <pc:sldChg chg="del">
        <pc:chgData name="Roel Hoogveld" userId="37a281a7-46f9-4384-9363-04ff3f8e6a63" providerId="ADAL" clId="{744A3FC7-D32A-4452-B7D3-AFBD8B18942E}" dt="2024-10-31T11:39:20.605" v="92" actId="47"/>
        <pc:sldMkLst>
          <pc:docMk/>
          <pc:sldMk cId="2455396736" sldId="2145707288"/>
        </pc:sldMkLst>
      </pc:sldChg>
      <pc:sldChg chg="addSp delSp modSp del mod">
        <pc:chgData name="Roel Hoogveld" userId="37a281a7-46f9-4384-9363-04ff3f8e6a63" providerId="ADAL" clId="{744A3FC7-D32A-4452-B7D3-AFBD8B18942E}" dt="2024-10-31T11:53:14.065" v="468" actId="47"/>
        <pc:sldMkLst>
          <pc:docMk/>
          <pc:sldMk cId="2444766264" sldId="2145707329"/>
        </pc:sldMkLst>
        <pc:spChg chg="del mod">
          <ac:chgData name="Roel Hoogveld" userId="37a281a7-46f9-4384-9363-04ff3f8e6a63" providerId="ADAL" clId="{744A3FC7-D32A-4452-B7D3-AFBD8B18942E}" dt="2024-10-31T11:47:21.161" v="236" actId="478"/>
          <ac:spMkLst>
            <pc:docMk/>
            <pc:sldMk cId="2444766264" sldId="2145707329"/>
            <ac:spMk id="2" creationId="{184E3380-9FC6-6690-1DAA-DCC753D84A25}"/>
          </ac:spMkLst>
        </pc:spChg>
        <pc:spChg chg="add mod">
          <ac:chgData name="Roel Hoogveld" userId="37a281a7-46f9-4384-9363-04ff3f8e6a63" providerId="ADAL" clId="{744A3FC7-D32A-4452-B7D3-AFBD8B18942E}" dt="2024-10-31T11:47:23.471" v="237" actId="1076"/>
          <ac:spMkLst>
            <pc:docMk/>
            <pc:sldMk cId="2444766264" sldId="2145707329"/>
            <ac:spMk id="7" creationId="{34D2DA3D-9F27-3FF4-78B9-E8075E5BB948}"/>
          </ac:spMkLst>
        </pc:spChg>
        <pc:spChg chg="add del mod">
          <ac:chgData name="Roel Hoogveld" userId="37a281a7-46f9-4384-9363-04ff3f8e6a63" providerId="ADAL" clId="{744A3FC7-D32A-4452-B7D3-AFBD8B18942E}" dt="2024-10-31T11:49:05.791" v="250" actId="21"/>
          <ac:spMkLst>
            <pc:docMk/>
            <pc:sldMk cId="2444766264" sldId="2145707329"/>
            <ac:spMk id="9" creationId="{1F9C6C60-0285-ACE5-2C99-C4497F8C0F93}"/>
          </ac:spMkLst>
        </pc:spChg>
        <pc:spChg chg="add del mod">
          <ac:chgData name="Roel Hoogveld" userId="37a281a7-46f9-4384-9363-04ff3f8e6a63" providerId="ADAL" clId="{744A3FC7-D32A-4452-B7D3-AFBD8B18942E}" dt="2024-10-31T11:49:05.791" v="250" actId="21"/>
          <ac:spMkLst>
            <pc:docMk/>
            <pc:sldMk cId="2444766264" sldId="2145707329"/>
            <ac:spMk id="12" creationId="{7A11D081-09C4-FDAD-B371-C9B88D872F94}"/>
          </ac:spMkLst>
        </pc:spChg>
        <pc:spChg chg="del">
          <ac:chgData name="Roel Hoogveld" userId="37a281a7-46f9-4384-9363-04ff3f8e6a63" providerId="ADAL" clId="{744A3FC7-D32A-4452-B7D3-AFBD8B18942E}" dt="2024-10-31T11:45:03.283" v="182" actId="478"/>
          <ac:spMkLst>
            <pc:docMk/>
            <pc:sldMk cId="2444766264" sldId="2145707329"/>
            <ac:spMk id="25" creationId="{3F6CA367-3150-0CA7-2222-2681FE5209B8}"/>
          </ac:spMkLst>
        </pc:spChg>
        <pc:picChg chg="add del">
          <ac:chgData name="Roel Hoogveld" userId="37a281a7-46f9-4384-9363-04ff3f8e6a63" providerId="ADAL" clId="{744A3FC7-D32A-4452-B7D3-AFBD8B18942E}" dt="2024-10-31T11:47:19.332" v="235" actId="478"/>
          <ac:picMkLst>
            <pc:docMk/>
            <pc:sldMk cId="2444766264" sldId="2145707329"/>
            <ac:picMk id="3" creationId="{B4049294-DA1E-41C5-B121-5A3E01EEE1E8}"/>
          </ac:picMkLst>
        </pc:picChg>
        <pc:picChg chg="add mod">
          <ac:chgData name="Roel Hoogveld" userId="37a281a7-46f9-4384-9363-04ff3f8e6a63" providerId="ADAL" clId="{744A3FC7-D32A-4452-B7D3-AFBD8B18942E}" dt="2024-10-31T11:45:15.443" v="183"/>
          <ac:picMkLst>
            <pc:docMk/>
            <pc:sldMk cId="2444766264" sldId="2145707329"/>
            <ac:picMk id="4" creationId="{C0D3A9E0-78E9-3ABB-020E-C4A5780B7B98}"/>
          </ac:picMkLst>
        </pc:picChg>
        <pc:picChg chg="add del mod">
          <ac:chgData name="Roel Hoogveld" userId="37a281a7-46f9-4384-9363-04ff3f8e6a63" providerId="ADAL" clId="{744A3FC7-D32A-4452-B7D3-AFBD8B18942E}" dt="2024-10-31T11:53:08.521" v="467" actId="478"/>
          <ac:picMkLst>
            <pc:docMk/>
            <pc:sldMk cId="2444766264" sldId="2145707329"/>
            <ac:picMk id="6" creationId="{4984B6F6-EC6C-90B4-0D82-C02A093308C7}"/>
          </ac:picMkLst>
        </pc:picChg>
        <pc:picChg chg="add del mod">
          <ac:chgData name="Roel Hoogveld" userId="37a281a7-46f9-4384-9363-04ff3f8e6a63" providerId="ADAL" clId="{744A3FC7-D32A-4452-B7D3-AFBD8B18942E}" dt="2024-10-31T11:49:05.791" v="250" actId="21"/>
          <ac:picMkLst>
            <pc:docMk/>
            <pc:sldMk cId="2444766264" sldId="2145707329"/>
            <ac:picMk id="8" creationId="{80B1089E-43E5-56BA-362D-3D37D8B14880}"/>
          </ac:picMkLst>
        </pc:picChg>
        <pc:picChg chg="add del mod">
          <ac:chgData name="Roel Hoogveld" userId="37a281a7-46f9-4384-9363-04ff3f8e6a63" providerId="ADAL" clId="{744A3FC7-D32A-4452-B7D3-AFBD8B18942E}" dt="2024-10-31T11:49:05.791" v="250" actId="21"/>
          <ac:picMkLst>
            <pc:docMk/>
            <pc:sldMk cId="2444766264" sldId="2145707329"/>
            <ac:picMk id="10" creationId="{64CB83EF-BE80-F712-A1F3-9ECBD87A5D8D}"/>
          </ac:picMkLst>
        </pc:picChg>
        <pc:picChg chg="add del mod">
          <ac:chgData name="Roel Hoogveld" userId="37a281a7-46f9-4384-9363-04ff3f8e6a63" providerId="ADAL" clId="{744A3FC7-D32A-4452-B7D3-AFBD8B18942E}" dt="2024-10-31T11:49:05.791" v="250" actId="21"/>
          <ac:picMkLst>
            <pc:docMk/>
            <pc:sldMk cId="2444766264" sldId="2145707329"/>
            <ac:picMk id="11" creationId="{3B021E56-BAD1-A1EA-9112-3FC88834B8BF}"/>
          </ac:picMkLst>
        </pc:picChg>
      </pc:sldChg>
      <pc:sldChg chg="del">
        <pc:chgData name="Roel Hoogveld" userId="37a281a7-46f9-4384-9363-04ff3f8e6a63" providerId="ADAL" clId="{744A3FC7-D32A-4452-B7D3-AFBD8B18942E}" dt="2024-10-31T11:33:40.028" v="2" actId="47"/>
        <pc:sldMkLst>
          <pc:docMk/>
          <pc:sldMk cId="3277364885" sldId="2145707331"/>
        </pc:sldMkLst>
      </pc:sldChg>
      <pc:sldChg chg="addSp delSp modSp new mod">
        <pc:chgData name="Roel Hoogveld" userId="37a281a7-46f9-4384-9363-04ff3f8e6a63" providerId="ADAL" clId="{744A3FC7-D32A-4452-B7D3-AFBD8B18942E}" dt="2024-10-31T12:21:53.982" v="935" actId="1076"/>
        <pc:sldMkLst>
          <pc:docMk/>
          <pc:sldMk cId="3658105946" sldId="2145707343"/>
        </pc:sldMkLst>
        <pc:spChg chg="add mod">
          <ac:chgData name="Roel Hoogveld" userId="37a281a7-46f9-4384-9363-04ff3f8e6a63" providerId="ADAL" clId="{744A3FC7-D32A-4452-B7D3-AFBD8B18942E}" dt="2024-10-31T11:44:04.749" v="181" actId="20577"/>
          <ac:spMkLst>
            <pc:docMk/>
            <pc:sldMk cId="3658105946" sldId="2145707343"/>
            <ac:spMk id="4" creationId="{2E4E493A-94EE-590D-AD65-737D71FC59EC}"/>
          </ac:spMkLst>
        </pc:spChg>
        <pc:spChg chg="add del mod">
          <ac:chgData name="Roel Hoogveld" userId="37a281a7-46f9-4384-9363-04ff3f8e6a63" providerId="ADAL" clId="{744A3FC7-D32A-4452-B7D3-AFBD8B18942E}" dt="2024-10-31T12:21:46.763" v="933" actId="478"/>
          <ac:spMkLst>
            <pc:docMk/>
            <pc:sldMk cId="3658105946" sldId="2145707343"/>
            <ac:spMk id="5" creationId="{4CDEE289-9224-E676-F77C-BF03C91F6469}"/>
          </ac:spMkLst>
        </pc:spChg>
        <pc:picChg chg="add mod">
          <ac:chgData name="Roel Hoogveld" userId="37a281a7-46f9-4384-9363-04ff3f8e6a63" providerId="ADAL" clId="{744A3FC7-D32A-4452-B7D3-AFBD8B18942E}" dt="2024-10-31T12:21:53.982" v="935" actId="1076"/>
          <ac:picMkLst>
            <pc:docMk/>
            <pc:sldMk cId="3658105946" sldId="2145707343"/>
            <ac:picMk id="3" creationId="{621AD265-F9B4-A0DC-E68A-59A4088F0FB3}"/>
          </ac:picMkLst>
        </pc:picChg>
        <pc:picChg chg="add del mod">
          <ac:chgData name="Roel Hoogveld" userId="37a281a7-46f9-4384-9363-04ff3f8e6a63" providerId="ADAL" clId="{744A3FC7-D32A-4452-B7D3-AFBD8B18942E}" dt="2024-10-31T12:21:44.341" v="932" actId="478"/>
          <ac:picMkLst>
            <pc:docMk/>
            <pc:sldMk cId="3658105946" sldId="2145707343"/>
            <ac:picMk id="6" creationId="{362C7393-2496-8EBB-E964-0C4D952A0A18}"/>
          </ac:picMkLst>
        </pc:picChg>
      </pc:sldChg>
      <pc:sldChg chg="addSp delSp modSp add mod ord">
        <pc:chgData name="Roel Hoogveld" userId="37a281a7-46f9-4384-9363-04ff3f8e6a63" providerId="ADAL" clId="{744A3FC7-D32A-4452-B7D3-AFBD8B18942E}" dt="2024-11-02T10:37:35.899" v="2040" actId="20577"/>
        <pc:sldMkLst>
          <pc:docMk/>
          <pc:sldMk cId="4242546147" sldId="2145707354"/>
        </pc:sldMkLst>
        <pc:spChg chg="mod">
          <ac:chgData name="Roel Hoogveld" userId="37a281a7-46f9-4384-9363-04ff3f8e6a63" providerId="ADAL" clId="{744A3FC7-D32A-4452-B7D3-AFBD8B18942E}" dt="2024-11-01T15:09:13.326" v="1392" actId="20577"/>
          <ac:spMkLst>
            <pc:docMk/>
            <pc:sldMk cId="4242546147" sldId="2145707354"/>
            <ac:spMk id="2" creationId="{63594A0F-CC0F-E019-027B-4FEAA683B318}"/>
          </ac:spMkLst>
        </pc:spChg>
        <pc:spChg chg="add del mod">
          <ac:chgData name="Roel Hoogveld" userId="37a281a7-46f9-4384-9363-04ff3f8e6a63" providerId="ADAL" clId="{744A3FC7-D32A-4452-B7D3-AFBD8B18942E}" dt="2024-11-01T15:25:16.639" v="1543" actId="478"/>
          <ac:spMkLst>
            <pc:docMk/>
            <pc:sldMk cId="4242546147" sldId="2145707354"/>
            <ac:spMk id="3" creationId="{51D83305-6CFF-D0C6-EFE6-62078F76339F}"/>
          </ac:spMkLst>
        </pc:spChg>
        <pc:spChg chg="add mod">
          <ac:chgData name="Roel Hoogveld" userId="37a281a7-46f9-4384-9363-04ff3f8e6a63" providerId="ADAL" clId="{744A3FC7-D32A-4452-B7D3-AFBD8B18942E}" dt="2024-11-02T10:37:35.899" v="2040" actId="20577"/>
          <ac:spMkLst>
            <pc:docMk/>
            <pc:sldMk cId="4242546147" sldId="2145707354"/>
            <ac:spMk id="5" creationId="{0DC5FD4F-E79D-7122-64EA-8A90693E6B7C}"/>
          </ac:spMkLst>
        </pc:spChg>
        <pc:spChg chg="mod">
          <ac:chgData name="Roel Hoogveld" userId="37a281a7-46f9-4384-9363-04ff3f8e6a63" providerId="ADAL" clId="{744A3FC7-D32A-4452-B7D3-AFBD8B18942E}" dt="2024-11-01T15:26:14.045" v="1594" actId="1037"/>
          <ac:spMkLst>
            <pc:docMk/>
            <pc:sldMk cId="4242546147" sldId="2145707354"/>
            <ac:spMk id="130" creationId="{85D5CA64-B329-EE16-FDF0-06C711BD2800}"/>
          </ac:spMkLst>
        </pc:spChg>
        <pc:spChg chg="mod">
          <ac:chgData name="Roel Hoogveld" userId="37a281a7-46f9-4384-9363-04ff3f8e6a63" providerId="ADAL" clId="{744A3FC7-D32A-4452-B7D3-AFBD8B18942E}" dt="2024-11-01T15:06:44.336" v="1269" actId="20577"/>
          <ac:spMkLst>
            <pc:docMk/>
            <pc:sldMk cId="4242546147" sldId="2145707354"/>
            <ac:spMk id="155" creationId="{7D706837-A0C9-6CF9-9132-C6F407395BA7}"/>
          </ac:spMkLst>
        </pc:spChg>
        <pc:grpChg chg="mod">
          <ac:chgData name="Roel Hoogveld" userId="37a281a7-46f9-4384-9363-04ff3f8e6a63" providerId="ADAL" clId="{744A3FC7-D32A-4452-B7D3-AFBD8B18942E}" dt="2024-11-01T15:26:14.045" v="1594" actId="1037"/>
          <ac:grpSpMkLst>
            <pc:docMk/>
            <pc:sldMk cId="4242546147" sldId="2145707354"/>
            <ac:grpSpMk id="4" creationId="{E2FDA021-0835-6894-E7B2-3AD543C3940C}"/>
          </ac:grpSpMkLst>
        </pc:grpChg>
        <pc:grpChg chg="mod">
          <ac:chgData name="Roel Hoogveld" userId="37a281a7-46f9-4384-9363-04ff3f8e6a63" providerId="ADAL" clId="{744A3FC7-D32A-4452-B7D3-AFBD8B18942E}" dt="2024-11-01T15:26:14.045" v="1594" actId="1037"/>
          <ac:grpSpMkLst>
            <pc:docMk/>
            <pc:sldMk cId="4242546147" sldId="2145707354"/>
            <ac:grpSpMk id="7" creationId="{C658F731-97F2-C925-03E3-DFAD2270DFAE}"/>
          </ac:grpSpMkLst>
        </pc:grpChg>
        <pc:grpChg chg="mod">
          <ac:chgData name="Roel Hoogveld" userId="37a281a7-46f9-4384-9363-04ff3f8e6a63" providerId="ADAL" clId="{744A3FC7-D32A-4452-B7D3-AFBD8B18942E}" dt="2024-11-01T15:26:14.045" v="1594" actId="1037"/>
          <ac:grpSpMkLst>
            <pc:docMk/>
            <pc:sldMk cId="4242546147" sldId="2145707354"/>
            <ac:grpSpMk id="11" creationId="{FBC8844E-121A-7B12-D16E-D76D479FBDD8}"/>
          </ac:grpSpMkLst>
        </pc:grpChg>
        <pc:grpChg chg="mod">
          <ac:chgData name="Roel Hoogveld" userId="37a281a7-46f9-4384-9363-04ff3f8e6a63" providerId="ADAL" clId="{744A3FC7-D32A-4452-B7D3-AFBD8B18942E}" dt="2024-11-01T15:26:14.045" v="1594" actId="1037"/>
          <ac:grpSpMkLst>
            <pc:docMk/>
            <pc:sldMk cId="4242546147" sldId="2145707354"/>
            <ac:grpSpMk id="19" creationId="{17BCD41F-A094-D303-11CF-69E7D9DC9335}"/>
          </ac:grpSpMkLst>
        </pc:grpChg>
        <pc:grpChg chg="mod">
          <ac:chgData name="Roel Hoogveld" userId="37a281a7-46f9-4384-9363-04ff3f8e6a63" providerId="ADAL" clId="{744A3FC7-D32A-4452-B7D3-AFBD8B18942E}" dt="2024-11-01T15:26:14.045" v="1594" actId="1037"/>
          <ac:grpSpMkLst>
            <pc:docMk/>
            <pc:sldMk cId="4242546147" sldId="2145707354"/>
            <ac:grpSpMk id="21" creationId="{891491BE-D49B-1D47-3337-DBA69D51CA4D}"/>
          </ac:grpSpMkLst>
        </pc:grpChg>
        <pc:grpChg chg="mod">
          <ac:chgData name="Roel Hoogveld" userId="37a281a7-46f9-4384-9363-04ff3f8e6a63" providerId="ADAL" clId="{744A3FC7-D32A-4452-B7D3-AFBD8B18942E}" dt="2024-11-01T15:26:14.045" v="1594" actId="1037"/>
          <ac:grpSpMkLst>
            <pc:docMk/>
            <pc:sldMk cId="4242546147" sldId="2145707354"/>
            <ac:grpSpMk id="23" creationId="{F33B471E-134D-B1B8-6A16-755BC0046FDA}"/>
          </ac:grpSpMkLst>
        </pc:grpChg>
        <pc:grpChg chg="mod">
          <ac:chgData name="Roel Hoogveld" userId="37a281a7-46f9-4384-9363-04ff3f8e6a63" providerId="ADAL" clId="{744A3FC7-D32A-4452-B7D3-AFBD8B18942E}" dt="2024-11-01T15:26:14.045" v="1594" actId="1037"/>
          <ac:grpSpMkLst>
            <pc:docMk/>
            <pc:sldMk cId="4242546147" sldId="2145707354"/>
            <ac:grpSpMk id="25" creationId="{BC726897-ADBC-3062-F388-946697D69B21}"/>
          </ac:grpSpMkLst>
        </pc:grpChg>
      </pc:sldChg>
      <pc:sldChg chg="addSp delSp modSp add del mod">
        <pc:chgData name="Roel Hoogveld" userId="37a281a7-46f9-4384-9363-04ff3f8e6a63" providerId="ADAL" clId="{744A3FC7-D32A-4452-B7D3-AFBD8B18942E}" dt="2024-11-01T15:02:49.925" v="1146"/>
        <pc:sldMkLst>
          <pc:docMk/>
          <pc:sldMk cId="786927096" sldId="2145707374"/>
        </pc:sldMkLst>
        <pc:spChg chg="add mod">
          <ac:chgData name="Roel Hoogveld" userId="37a281a7-46f9-4384-9363-04ff3f8e6a63" providerId="ADAL" clId="{744A3FC7-D32A-4452-B7D3-AFBD8B18942E}" dt="2024-11-01T15:02:49.925" v="1146"/>
          <ac:spMkLst>
            <pc:docMk/>
            <pc:sldMk cId="786927096" sldId="2145707374"/>
            <ac:spMk id="2" creationId="{03BF7438-5FB6-006B-9798-1DDD8EFE24A0}"/>
          </ac:spMkLst>
        </pc:spChg>
        <pc:spChg chg="add del mod">
          <ac:chgData name="Roel Hoogveld" userId="37a281a7-46f9-4384-9363-04ff3f8e6a63" providerId="ADAL" clId="{744A3FC7-D32A-4452-B7D3-AFBD8B18942E}" dt="2024-10-31T12:05:33.829" v="560" actId="478"/>
          <ac:spMkLst>
            <pc:docMk/>
            <pc:sldMk cId="786927096" sldId="2145707374"/>
            <ac:spMk id="4" creationId="{980A12E8-F772-A777-3067-349A972F8E7A}"/>
          </ac:spMkLst>
        </pc:spChg>
        <pc:spChg chg="add mod">
          <ac:chgData name="Roel Hoogveld" userId="37a281a7-46f9-4384-9363-04ff3f8e6a63" providerId="ADAL" clId="{744A3FC7-D32A-4452-B7D3-AFBD8B18942E}" dt="2024-11-01T15:02:49.925" v="1146"/>
          <ac:spMkLst>
            <pc:docMk/>
            <pc:sldMk cId="786927096" sldId="2145707374"/>
            <ac:spMk id="4" creationId="{CA73FB06-F0F9-BA9D-2AEA-8515FC9C11D3}"/>
          </ac:spMkLst>
        </pc:spChg>
        <pc:spChg chg="add del mod">
          <ac:chgData name="Roel Hoogveld" userId="37a281a7-46f9-4384-9363-04ff3f8e6a63" providerId="ADAL" clId="{744A3FC7-D32A-4452-B7D3-AFBD8B18942E}" dt="2024-10-31T11:49:53.740" v="253" actId="478"/>
          <ac:spMkLst>
            <pc:docMk/>
            <pc:sldMk cId="786927096" sldId="2145707374"/>
            <ac:spMk id="9" creationId="{1F9C6C60-0285-ACE5-2C99-C4497F8C0F93}"/>
          </ac:spMkLst>
        </pc:spChg>
        <pc:spChg chg="add del mod">
          <ac:chgData name="Roel Hoogveld" userId="37a281a7-46f9-4384-9363-04ff3f8e6a63" providerId="ADAL" clId="{744A3FC7-D32A-4452-B7D3-AFBD8B18942E}" dt="2024-10-31T11:49:53.740" v="253" actId="478"/>
          <ac:spMkLst>
            <pc:docMk/>
            <pc:sldMk cId="786927096" sldId="2145707374"/>
            <ac:spMk id="12" creationId="{7A11D081-09C4-FDAD-B371-C9B88D872F94}"/>
          </ac:spMkLst>
        </pc:spChg>
        <pc:spChg chg="add del mod">
          <ac:chgData name="Roel Hoogveld" userId="37a281a7-46f9-4384-9363-04ff3f8e6a63" providerId="ADAL" clId="{744A3FC7-D32A-4452-B7D3-AFBD8B18942E}" dt="2024-11-01T15:02:43.334" v="1145" actId="478"/>
          <ac:spMkLst>
            <pc:docMk/>
            <pc:sldMk cId="786927096" sldId="2145707374"/>
            <ac:spMk id="15" creationId="{B9760B1C-EDBD-668F-60CF-D3DCE19769D3}"/>
          </ac:spMkLst>
        </pc:spChg>
        <pc:spChg chg="add del mod">
          <ac:chgData name="Roel Hoogveld" userId="37a281a7-46f9-4384-9363-04ff3f8e6a63" providerId="ADAL" clId="{744A3FC7-D32A-4452-B7D3-AFBD8B18942E}" dt="2024-11-01T15:02:40.685" v="1144" actId="478"/>
          <ac:spMkLst>
            <pc:docMk/>
            <pc:sldMk cId="786927096" sldId="2145707374"/>
            <ac:spMk id="16" creationId="{C45CD2FA-D80A-2E81-C75E-6FFD7D1F3F00}"/>
          </ac:spMkLst>
        </pc:spChg>
        <pc:spChg chg="add del mod">
          <ac:chgData name="Roel Hoogveld" userId="37a281a7-46f9-4384-9363-04ff3f8e6a63" providerId="ADAL" clId="{744A3FC7-D32A-4452-B7D3-AFBD8B18942E}" dt="2024-11-01T06:25:21.857" v="1131" actId="478"/>
          <ac:spMkLst>
            <pc:docMk/>
            <pc:sldMk cId="786927096" sldId="2145707374"/>
            <ac:spMk id="17" creationId="{6BE79EE4-A596-C859-ACFB-B2E58FD584BF}"/>
          </ac:spMkLst>
        </pc:spChg>
        <pc:picChg chg="add del mod">
          <ac:chgData name="Roel Hoogveld" userId="37a281a7-46f9-4384-9363-04ff3f8e6a63" providerId="ADAL" clId="{744A3FC7-D32A-4452-B7D3-AFBD8B18942E}" dt="2024-10-31T12:05:46.749" v="563" actId="478"/>
          <ac:picMkLst>
            <pc:docMk/>
            <pc:sldMk cId="786927096" sldId="2145707374"/>
            <ac:picMk id="2" creationId="{5610029F-12D2-7171-B4C8-27E0D95B83D7}"/>
          </ac:picMkLst>
        </pc:picChg>
        <pc:picChg chg="mod">
          <ac:chgData name="Roel Hoogveld" userId="37a281a7-46f9-4384-9363-04ff3f8e6a63" providerId="ADAL" clId="{744A3FC7-D32A-4452-B7D3-AFBD8B18942E}" dt="2024-10-31T12:15:37.176" v="824" actId="1076"/>
          <ac:picMkLst>
            <pc:docMk/>
            <pc:sldMk cId="786927096" sldId="2145707374"/>
            <ac:picMk id="3" creationId="{1F861C0A-0650-F429-E23E-8499571FFD1D}"/>
          </ac:picMkLst>
        </pc:picChg>
        <pc:picChg chg="del">
          <ac:chgData name="Roel Hoogveld" userId="37a281a7-46f9-4384-9363-04ff3f8e6a63" providerId="ADAL" clId="{744A3FC7-D32A-4452-B7D3-AFBD8B18942E}" dt="2024-10-31T11:48:26.614" v="243" actId="478"/>
          <ac:picMkLst>
            <pc:docMk/>
            <pc:sldMk cId="786927096" sldId="2145707374"/>
            <ac:picMk id="6" creationId="{66ADEE67-0F42-80B9-43A4-2689E79459CC}"/>
          </ac:picMkLst>
        </pc:picChg>
        <pc:picChg chg="add del mod">
          <ac:chgData name="Roel Hoogveld" userId="37a281a7-46f9-4384-9363-04ff3f8e6a63" providerId="ADAL" clId="{744A3FC7-D32A-4452-B7D3-AFBD8B18942E}" dt="2024-10-31T11:58:14.212" v="501" actId="478"/>
          <ac:picMkLst>
            <pc:docMk/>
            <pc:sldMk cId="786927096" sldId="2145707374"/>
            <ac:picMk id="7" creationId="{7012370F-BCAA-5E1D-FE89-DDD10482B6C5}"/>
          </ac:picMkLst>
        </pc:picChg>
        <pc:picChg chg="add del mod">
          <ac:chgData name="Roel Hoogveld" userId="37a281a7-46f9-4384-9363-04ff3f8e6a63" providerId="ADAL" clId="{744A3FC7-D32A-4452-B7D3-AFBD8B18942E}" dt="2024-10-31T11:49:53.740" v="253" actId="478"/>
          <ac:picMkLst>
            <pc:docMk/>
            <pc:sldMk cId="786927096" sldId="2145707374"/>
            <ac:picMk id="8" creationId="{80B1089E-43E5-56BA-362D-3D37D8B14880}"/>
          </ac:picMkLst>
        </pc:picChg>
        <pc:picChg chg="add del mod">
          <ac:chgData name="Roel Hoogveld" userId="37a281a7-46f9-4384-9363-04ff3f8e6a63" providerId="ADAL" clId="{744A3FC7-D32A-4452-B7D3-AFBD8B18942E}" dt="2024-10-31T11:49:53.740" v="253" actId="478"/>
          <ac:picMkLst>
            <pc:docMk/>
            <pc:sldMk cId="786927096" sldId="2145707374"/>
            <ac:picMk id="10" creationId="{64CB83EF-BE80-F712-A1F3-9ECBD87A5D8D}"/>
          </ac:picMkLst>
        </pc:picChg>
        <pc:picChg chg="add del mod">
          <ac:chgData name="Roel Hoogveld" userId="37a281a7-46f9-4384-9363-04ff3f8e6a63" providerId="ADAL" clId="{744A3FC7-D32A-4452-B7D3-AFBD8B18942E}" dt="2024-10-31T11:49:53.740" v="253" actId="478"/>
          <ac:picMkLst>
            <pc:docMk/>
            <pc:sldMk cId="786927096" sldId="2145707374"/>
            <ac:picMk id="11" creationId="{3B021E56-BAD1-A1EA-9112-3FC88834B8BF}"/>
          </ac:picMkLst>
        </pc:picChg>
        <pc:picChg chg="add del mod">
          <ac:chgData name="Roel Hoogveld" userId="37a281a7-46f9-4384-9363-04ff3f8e6a63" providerId="ADAL" clId="{744A3FC7-D32A-4452-B7D3-AFBD8B18942E}" dt="2024-10-31T12:05:23.307" v="556" actId="21"/>
          <ac:picMkLst>
            <pc:docMk/>
            <pc:sldMk cId="786927096" sldId="2145707374"/>
            <ac:picMk id="14" creationId="{C2ABE0CD-46D9-A507-7F12-AE499AA824C2}"/>
          </ac:picMkLst>
        </pc:picChg>
      </pc:sldChg>
      <pc:sldChg chg="addSp delSp modSp add mod ord">
        <pc:chgData name="Roel Hoogveld" userId="37a281a7-46f9-4384-9363-04ff3f8e6a63" providerId="ADAL" clId="{744A3FC7-D32A-4452-B7D3-AFBD8B18942E}" dt="2024-11-02T10:38:31.714" v="2049" actId="14100"/>
        <pc:sldMkLst>
          <pc:docMk/>
          <pc:sldMk cId="3624210257" sldId="2145707375"/>
        </pc:sldMkLst>
        <pc:picChg chg="add mod">
          <ac:chgData name="Roel Hoogveld" userId="37a281a7-46f9-4384-9363-04ff3f8e6a63" providerId="ADAL" clId="{744A3FC7-D32A-4452-B7D3-AFBD8B18942E}" dt="2024-11-02T10:38:31.714" v="2049" actId="14100"/>
          <ac:picMkLst>
            <pc:docMk/>
            <pc:sldMk cId="3624210257" sldId="2145707375"/>
            <ac:picMk id="2" creationId="{F3346077-7183-A528-02D5-A8239234FA8E}"/>
          </ac:picMkLst>
        </pc:picChg>
        <pc:picChg chg="del">
          <ac:chgData name="Roel Hoogveld" userId="37a281a7-46f9-4384-9363-04ff3f8e6a63" providerId="ADAL" clId="{744A3FC7-D32A-4452-B7D3-AFBD8B18942E}" dt="2024-11-01T15:40:44.912" v="1942" actId="478"/>
          <ac:picMkLst>
            <pc:docMk/>
            <pc:sldMk cId="3624210257" sldId="2145707375"/>
            <ac:picMk id="4" creationId="{C24144B8-913F-97F8-A7C1-FF1465D4A9DC}"/>
          </ac:picMkLst>
        </pc:picChg>
      </pc:sldChg>
      <pc:sldChg chg="add">
        <pc:chgData name="Roel Hoogveld" userId="37a281a7-46f9-4384-9363-04ff3f8e6a63" providerId="ADAL" clId="{744A3FC7-D32A-4452-B7D3-AFBD8B18942E}" dt="2024-11-02T11:01:03.906" v="2079"/>
        <pc:sldMkLst>
          <pc:docMk/>
          <pc:sldMk cId="2719997619" sldId="2145707376"/>
        </pc:sldMkLst>
      </pc:sldChg>
      <pc:sldChg chg="addSp delSp modSp add mod">
        <pc:chgData name="Roel Hoogveld" userId="37a281a7-46f9-4384-9363-04ff3f8e6a63" providerId="ADAL" clId="{744A3FC7-D32A-4452-B7D3-AFBD8B18942E}" dt="2024-11-01T15:38:43.518" v="1935" actId="1076"/>
        <pc:sldMkLst>
          <pc:docMk/>
          <pc:sldMk cId="305846644" sldId="2145707405"/>
        </pc:sldMkLst>
        <pc:spChg chg="add mod">
          <ac:chgData name="Roel Hoogveld" userId="37a281a7-46f9-4384-9363-04ff3f8e6a63" providerId="ADAL" clId="{744A3FC7-D32A-4452-B7D3-AFBD8B18942E}" dt="2024-11-01T15:38:43.518" v="1935" actId="1076"/>
          <ac:spMkLst>
            <pc:docMk/>
            <pc:sldMk cId="305846644" sldId="2145707405"/>
            <ac:spMk id="3" creationId="{03D7116F-4F84-47E0-16C3-1C93F7AA7490}"/>
          </ac:spMkLst>
        </pc:spChg>
        <pc:spChg chg="del">
          <ac:chgData name="Roel Hoogveld" userId="37a281a7-46f9-4384-9363-04ff3f8e6a63" providerId="ADAL" clId="{744A3FC7-D32A-4452-B7D3-AFBD8B18942E}" dt="2024-11-01T15:38:25.255" v="1884" actId="478"/>
          <ac:spMkLst>
            <pc:docMk/>
            <pc:sldMk cId="305846644" sldId="2145707405"/>
            <ac:spMk id="69" creationId="{CC5DA89A-8952-96EC-E1F6-5D7D5DE9A8AE}"/>
          </ac:spMkLst>
        </pc:spChg>
        <pc:picChg chg="add mod">
          <ac:chgData name="Roel Hoogveld" userId="37a281a7-46f9-4384-9363-04ff3f8e6a63" providerId="ADAL" clId="{744A3FC7-D32A-4452-B7D3-AFBD8B18942E}" dt="2024-11-01T15:38:35" v="1934" actId="1037"/>
          <ac:picMkLst>
            <pc:docMk/>
            <pc:sldMk cId="305846644" sldId="2145707405"/>
            <ac:picMk id="2" creationId="{44938A42-254D-2B0E-8F42-5F8C8BB853D5}"/>
          </ac:picMkLst>
        </pc:picChg>
        <pc:picChg chg="add del mod">
          <ac:chgData name="Roel Hoogveld" userId="37a281a7-46f9-4384-9363-04ff3f8e6a63" providerId="ADAL" clId="{744A3FC7-D32A-4452-B7D3-AFBD8B18942E}" dt="2024-10-31T12:22:11.465" v="944" actId="478"/>
          <ac:picMkLst>
            <pc:docMk/>
            <pc:sldMk cId="305846644" sldId="2145707405"/>
            <ac:picMk id="2" creationId="{6E3D84F0-7D39-3875-981E-1D21F73E8587}"/>
          </ac:picMkLst>
        </pc:picChg>
        <pc:cxnChg chg="del">
          <ac:chgData name="Roel Hoogveld" userId="37a281a7-46f9-4384-9363-04ff3f8e6a63" providerId="ADAL" clId="{744A3FC7-D32A-4452-B7D3-AFBD8B18942E}" dt="2024-11-01T15:38:23.912" v="1883" actId="478"/>
          <ac:cxnSpMkLst>
            <pc:docMk/>
            <pc:sldMk cId="305846644" sldId="2145707405"/>
            <ac:cxnSpMk id="68" creationId="{A46377EA-C11C-FD3D-4814-BC9B9C12809A}"/>
          </ac:cxnSpMkLst>
        </pc:cxnChg>
      </pc:sldChg>
      <pc:sldChg chg="modSp add del mod">
        <pc:chgData name="Roel Hoogveld" userId="37a281a7-46f9-4384-9363-04ff3f8e6a63" providerId="ADAL" clId="{744A3FC7-D32A-4452-B7D3-AFBD8B18942E}" dt="2024-10-31T12:10:59.794" v="683" actId="47"/>
        <pc:sldMkLst>
          <pc:docMk/>
          <pc:sldMk cId="227472376" sldId="2145707412"/>
        </pc:sldMkLst>
        <pc:spChg chg="mod">
          <ac:chgData name="Roel Hoogveld" userId="37a281a7-46f9-4384-9363-04ff3f8e6a63" providerId="ADAL" clId="{744A3FC7-D32A-4452-B7D3-AFBD8B18942E}" dt="2024-10-31T11:57:21.610" v="500" actId="27107"/>
          <ac:spMkLst>
            <pc:docMk/>
            <pc:sldMk cId="227472376" sldId="2145707412"/>
            <ac:spMk id="5" creationId="{7795A23D-BD47-4B8C-2700-A8E0043DE6F8}"/>
          </ac:spMkLst>
        </pc:spChg>
        <pc:spChg chg="mod">
          <ac:chgData name="Roel Hoogveld" userId="37a281a7-46f9-4384-9363-04ff3f8e6a63" providerId="ADAL" clId="{744A3FC7-D32A-4452-B7D3-AFBD8B18942E}" dt="2024-10-31T12:08:00.472" v="641" actId="207"/>
          <ac:spMkLst>
            <pc:docMk/>
            <pc:sldMk cId="227472376" sldId="2145707412"/>
            <ac:spMk id="6" creationId="{87A07F6C-1591-E5FB-F2B8-B146C7C1E114}"/>
          </ac:spMkLst>
        </pc:spChg>
        <pc:picChg chg="mod">
          <ac:chgData name="Roel Hoogveld" userId="37a281a7-46f9-4384-9363-04ff3f8e6a63" providerId="ADAL" clId="{744A3FC7-D32A-4452-B7D3-AFBD8B18942E}" dt="2024-10-31T12:08:10.149" v="643" actId="14100"/>
          <ac:picMkLst>
            <pc:docMk/>
            <pc:sldMk cId="227472376" sldId="2145707412"/>
            <ac:picMk id="4" creationId="{38687271-30A4-D1BC-7BBC-83BA3ED20210}"/>
          </ac:picMkLst>
        </pc:picChg>
      </pc:sldChg>
      <pc:sldChg chg="addSp delSp modSp add mod ord">
        <pc:chgData name="Roel Hoogveld" userId="37a281a7-46f9-4384-9363-04ff3f8e6a63" providerId="ADAL" clId="{744A3FC7-D32A-4452-B7D3-AFBD8B18942E}" dt="2024-11-02T10:35:16.734" v="1998"/>
        <pc:sldMkLst>
          <pc:docMk/>
          <pc:sldMk cId="2183385399" sldId="2145707413"/>
        </pc:sldMkLst>
        <pc:picChg chg="mod">
          <ac:chgData name="Roel Hoogveld" userId="37a281a7-46f9-4384-9363-04ff3f8e6a63" providerId="ADAL" clId="{744A3FC7-D32A-4452-B7D3-AFBD8B18942E}" dt="2024-11-01T15:29:22.716" v="1630" actId="1076"/>
          <ac:picMkLst>
            <pc:docMk/>
            <pc:sldMk cId="2183385399" sldId="2145707413"/>
            <ac:picMk id="2" creationId="{05AB151C-F391-5604-E928-C73E38B77401}"/>
          </ac:picMkLst>
        </pc:picChg>
        <pc:picChg chg="add del mod">
          <ac:chgData name="Roel Hoogveld" userId="37a281a7-46f9-4384-9363-04ff3f8e6a63" providerId="ADAL" clId="{744A3FC7-D32A-4452-B7D3-AFBD8B18942E}" dt="2024-11-01T15:29:14.753" v="1629" actId="478"/>
          <ac:picMkLst>
            <pc:docMk/>
            <pc:sldMk cId="2183385399" sldId="2145707413"/>
            <ac:picMk id="3" creationId="{CE2FD9A3-F334-C0A4-0DF5-B49437C0578C}"/>
          </ac:picMkLst>
        </pc:picChg>
      </pc:sldChg>
      <pc:sldChg chg="add del">
        <pc:chgData name="Roel Hoogveld" userId="37a281a7-46f9-4384-9363-04ff3f8e6a63" providerId="ADAL" clId="{744A3FC7-D32A-4452-B7D3-AFBD8B18942E}" dt="2024-10-31T12:05:38.572" v="561" actId="47"/>
        <pc:sldMkLst>
          <pc:docMk/>
          <pc:sldMk cId="399525830" sldId="2145707414"/>
        </pc:sldMkLst>
      </pc:sldChg>
      <pc:sldChg chg="addSp delSp modSp new del mod">
        <pc:chgData name="Roel Hoogveld" userId="37a281a7-46f9-4384-9363-04ff3f8e6a63" providerId="ADAL" clId="{744A3FC7-D32A-4452-B7D3-AFBD8B18942E}" dt="2024-10-31T12:01:50.696" v="509" actId="47"/>
        <pc:sldMkLst>
          <pc:docMk/>
          <pc:sldMk cId="1417156272" sldId="2145707414"/>
        </pc:sldMkLst>
        <pc:spChg chg="add del mod">
          <ac:chgData name="Roel Hoogveld" userId="37a281a7-46f9-4384-9363-04ff3f8e6a63" providerId="ADAL" clId="{744A3FC7-D32A-4452-B7D3-AFBD8B18942E}" dt="2024-10-31T12:01:48.599" v="508" actId="478"/>
          <ac:spMkLst>
            <pc:docMk/>
            <pc:sldMk cId="1417156272" sldId="2145707414"/>
            <ac:spMk id="2" creationId="{05881B84-852B-B2F3-97B2-F32622E9F21C}"/>
          </ac:spMkLst>
        </pc:spChg>
      </pc:sldChg>
      <pc:sldChg chg="addSp delSp modSp new mod ord">
        <pc:chgData name="Roel Hoogveld" userId="37a281a7-46f9-4384-9363-04ff3f8e6a63" providerId="ADAL" clId="{744A3FC7-D32A-4452-B7D3-AFBD8B18942E}" dt="2024-10-31T12:19:46.492" v="900" actId="478"/>
        <pc:sldMkLst>
          <pc:docMk/>
          <pc:sldMk cId="2823169926" sldId="2145707415"/>
        </pc:sldMkLst>
        <pc:spChg chg="add del mod">
          <ac:chgData name="Roel Hoogveld" userId="37a281a7-46f9-4384-9363-04ff3f8e6a63" providerId="ADAL" clId="{744A3FC7-D32A-4452-B7D3-AFBD8B18942E}" dt="2024-10-31T12:09:02.960" v="650" actId="478"/>
          <ac:spMkLst>
            <pc:docMk/>
            <pc:sldMk cId="2823169926" sldId="2145707415"/>
            <ac:spMk id="2" creationId="{045A3895-3575-A3B0-2746-317934451EFE}"/>
          </ac:spMkLst>
        </pc:spChg>
        <pc:spChg chg="add del mod">
          <ac:chgData name="Roel Hoogveld" userId="37a281a7-46f9-4384-9363-04ff3f8e6a63" providerId="ADAL" clId="{744A3FC7-D32A-4452-B7D3-AFBD8B18942E}" dt="2024-10-31T12:19:46.492" v="900" actId="478"/>
          <ac:spMkLst>
            <pc:docMk/>
            <pc:sldMk cId="2823169926" sldId="2145707415"/>
            <ac:spMk id="6" creationId="{1CC54092-B6C6-B173-D51C-8CD256EE5B4C}"/>
          </ac:spMkLst>
        </pc:spChg>
        <pc:picChg chg="add mod">
          <ac:chgData name="Roel Hoogveld" userId="37a281a7-46f9-4384-9363-04ff3f8e6a63" providerId="ADAL" clId="{744A3FC7-D32A-4452-B7D3-AFBD8B18942E}" dt="2024-10-31T12:09:05.119" v="651" actId="1076"/>
          <ac:picMkLst>
            <pc:docMk/>
            <pc:sldMk cId="2823169926" sldId="2145707415"/>
            <ac:picMk id="4" creationId="{ADF02253-2498-30B3-07FB-CF8BC9C58A85}"/>
          </ac:picMkLst>
        </pc:picChg>
        <pc:picChg chg="add del mod">
          <ac:chgData name="Roel Hoogveld" userId="37a281a7-46f9-4384-9363-04ff3f8e6a63" providerId="ADAL" clId="{744A3FC7-D32A-4452-B7D3-AFBD8B18942E}" dt="2024-10-31T12:08:27.717" v="644" actId="478"/>
          <ac:picMkLst>
            <pc:docMk/>
            <pc:sldMk cId="2823169926" sldId="2145707415"/>
            <ac:picMk id="14" creationId="{C2ABE0CD-46D9-A507-7F12-AE499AA824C2}"/>
          </ac:picMkLst>
        </pc:picChg>
      </pc:sldChg>
      <pc:sldChg chg="addSp delSp modSp add del mod">
        <pc:chgData name="Roel Hoogveld" userId="37a281a7-46f9-4384-9363-04ff3f8e6a63" providerId="ADAL" clId="{744A3FC7-D32A-4452-B7D3-AFBD8B18942E}" dt="2024-11-01T15:26:02.945" v="1553" actId="47"/>
        <pc:sldMkLst>
          <pc:docMk/>
          <pc:sldMk cId="1848486212" sldId="2145707416"/>
        </pc:sldMkLst>
        <pc:spChg chg="mod">
          <ac:chgData name="Roel Hoogveld" userId="37a281a7-46f9-4384-9363-04ff3f8e6a63" providerId="ADAL" clId="{744A3FC7-D32A-4452-B7D3-AFBD8B18942E}" dt="2024-11-01T15:25:51.423" v="1552" actId="404"/>
          <ac:spMkLst>
            <pc:docMk/>
            <pc:sldMk cId="1848486212" sldId="2145707416"/>
            <ac:spMk id="2" creationId="{045A3895-3575-A3B0-2746-317934451EFE}"/>
          </ac:spMkLst>
        </pc:spChg>
        <pc:spChg chg="add del mod">
          <ac:chgData name="Roel Hoogveld" userId="37a281a7-46f9-4384-9363-04ff3f8e6a63" providerId="ADAL" clId="{744A3FC7-D32A-4452-B7D3-AFBD8B18942E}" dt="2024-11-01T15:08:34.440" v="1377" actId="478"/>
          <ac:spMkLst>
            <pc:docMk/>
            <pc:sldMk cId="1848486212" sldId="2145707416"/>
            <ac:spMk id="3" creationId="{F47D4394-88FE-C9C7-D00C-399347DA0140}"/>
          </ac:spMkLst>
        </pc:spChg>
        <pc:spChg chg="add del mod">
          <ac:chgData name="Roel Hoogveld" userId="37a281a7-46f9-4384-9363-04ff3f8e6a63" providerId="ADAL" clId="{744A3FC7-D32A-4452-B7D3-AFBD8B18942E}" dt="2024-11-01T15:08:31.624" v="1376" actId="478"/>
          <ac:spMkLst>
            <pc:docMk/>
            <pc:sldMk cId="1848486212" sldId="2145707416"/>
            <ac:spMk id="4" creationId="{98527A1E-E963-9E6A-8E44-3B25679FAB9D}"/>
          </ac:spMkLst>
        </pc:spChg>
        <pc:spChg chg="add mod">
          <ac:chgData name="Roel Hoogveld" userId="37a281a7-46f9-4384-9363-04ff3f8e6a63" providerId="ADAL" clId="{744A3FC7-D32A-4452-B7D3-AFBD8B18942E}" dt="2024-11-01T15:09:03.359" v="1383" actId="20577"/>
          <ac:spMkLst>
            <pc:docMk/>
            <pc:sldMk cId="1848486212" sldId="2145707416"/>
            <ac:spMk id="6" creationId="{6C430FE3-BF16-C55E-DD6D-DA6254CF0424}"/>
          </ac:spMkLst>
        </pc:spChg>
        <pc:picChg chg="add del mod">
          <ac:chgData name="Roel Hoogveld" userId="37a281a7-46f9-4384-9363-04ff3f8e6a63" providerId="ADAL" clId="{744A3FC7-D32A-4452-B7D3-AFBD8B18942E}" dt="2024-10-31T12:19:51.480" v="901" actId="478"/>
          <ac:picMkLst>
            <pc:docMk/>
            <pc:sldMk cId="1848486212" sldId="2145707416"/>
            <ac:picMk id="4" creationId="{ADF02253-2498-30B3-07FB-CF8BC9C58A85}"/>
          </ac:picMkLst>
        </pc:picChg>
        <pc:picChg chg="add del mod">
          <ac:chgData name="Roel Hoogveld" userId="37a281a7-46f9-4384-9363-04ff3f8e6a63" providerId="ADAL" clId="{744A3FC7-D32A-4452-B7D3-AFBD8B18942E}" dt="2024-11-01T15:06:06.454" v="1211" actId="478"/>
          <ac:picMkLst>
            <pc:docMk/>
            <pc:sldMk cId="1848486212" sldId="2145707416"/>
            <ac:picMk id="5" creationId="{AA6F6053-462E-591B-26BC-27DA8F43BA44}"/>
          </ac:picMkLst>
        </pc:picChg>
      </pc:sldChg>
      <pc:sldChg chg="modSp add mod">
        <pc:chgData name="Roel Hoogveld" userId="37a281a7-46f9-4384-9363-04ff3f8e6a63" providerId="ADAL" clId="{744A3FC7-D32A-4452-B7D3-AFBD8B18942E}" dt="2024-11-02T10:58:41.115" v="2070" actId="1037"/>
        <pc:sldMkLst>
          <pc:docMk/>
          <pc:sldMk cId="3606911795" sldId="2145707417"/>
        </pc:sldMkLst>
        <pc:spChg chg="mod">
          <ac:chgData name="Roel Hoogveld" userId="37a281a7-46f9-4384-9363-04ff3f8e6a63" providerId="ADAL" clId="{744A3FC7-D32A-4452-B7D3-AFBD8B18942E}" dt="2024-11-01T11:41:29.944" v="1134" actId="403"/>
          <ac:spMkLst>
            <pc:docMk/>
            <pc:sldMk cId="3606911795" sldId="2145707417"/>
            <ac:spMk id="15" creationId="{B9760B1C-EDBD-668F-60CF-D3DCE19769D3}"/>
          </ac:spMkLst>
        </pc:spChg>
        <pc:spChg chg="mod">
          <ac:chgData name="Roel Hoogveld" userId="37a281a7-46f9-4384-9363-04ff3f8e6a63" providerId="ADAL" clId="{744A3FC7-D32A-4452-B7D3-AFBD8B18942E}" dt="2024-11-01T11:41:50.524" v="1141" actId="1076"/>
          <ac:spMkLst>
            <pc:docMk/>
            <pc:sldMk cId="3606911795" sldId="2145707417"/>
            <ac:spMk id="16" creationId="{C45CD2FA-D80A-2E81-C75E-6FFD7D1F3F00}"/>
          </ac:spMkLst>
        </pc:spChg>
        <pc:spChg chg="mod">
          <ac:chgData name="Roel Hoogveld" userId="37a281a7-46f9-4384-9363-04ff3f8e6a63" providerId="ADAL" clId="{744A3FC7-D32A-4452-B7D3-AFBD8B18942E}" dt="2024-11-02T10:58:41.115" v="2070" actId="1037"/>
          <ac:spMkLst>
            <pc:docMk/>
            <pc:sldMk cId="3606911795" sldId="2145707417"/>
            <ac:spMk id="17" creationId="{6BE79EE4-A596-C859-ACFB-B2E58FD584BF}"/>
          </ac:spMkLst>
        </pc:spChg>
        <pc:picChg chg="mod">
          <ac:chgData name="Roel Hoogveld" userId="37a281a7-46f9-4384-9363-04ff3f8e6a63" providerId="ADAL" clId="{744A3FC7-D32A-4452-B7D3-AFBD8B18942E}" dt="2024-11-01T11:41:43.539" v="1140" actId="1076"/>
          <ac:picMkLst>
            <pc:docMk/>
            <pc:sldMk cId="3606911795" sldId="2145707417"/>
            <ac:picMk id="3" creationId="{1F861C0A-0650-F429-E23E-8499571FFD1D}"/>
          </ac:picMkLst>
        </pc:picChg>
      </pc:sldChg>
      <pc:sldChg chg="new del">
        <pc:chgData name="Roel Hoogveld" userId="37a281a7-46f9-4384-9363-04ff3f8e6a63" providerId="ADAL" clId="{744A3FC7-D32A-4452-B7D3-AFBD8B18942E}" dt="2024-11-01T15:09:21.118" v="1396" actId="680"/>
        <pc:sldMkLst>
          <pc:docMk/>
          <pc:sldMk cId="2460297992" sldId="2145707418"/>
        </pc:sldMkLst>
      </pc:sldChg>
      <pc:sldChg chg="addSp modSp add mod">
        <pc:chgData name="Roel Hoogveld" userId="37a281a7-46f9-4384-9363-04ff3f8e6a63" providerId="ADAL" clId="{744A3FC7-D32A-4452-B7D3-AFBD8B18942E}" dt="2024-11-02T10:38:24.047" v="2048" actId="14100"/>
        <pc:sldMkLst>
          <pc:docMk/>
          <pc:sldMk cId="2488218033" sldId="2145707418"/>
        </pc:sldMkLst>
        <pc:spChg chg="mod">
          <ac:chgData name="Roel Hoogveld" userId="37a281a7-46f9-4384-9363-04ff3f8e6a63" providerId="ADAL" clId="{744A3FC7-D32A-4452-B7D3-AFBD8B18942E}" dt="2024-11-02T10:38:13.952" v="2047" actId="1076"/>
          <ac:spMkLst>
            <pc:docMk/>
            <pc:sldMk cId="2488218033" sldId="2145707418"/>
            <ac:spMk id="3" creationId="{51D83305-6CFF-D0C6-EFE6-62078F76339F}"/>
          </ac:spMkLst>
        </pc:spChg>
        <pc:picChg chg="add mod">
          <ac:chgData name="Roel Hoogveld" userId="37a281a7-46f9-4384-9363-04ff3f8e6a63" providerId="ADAL" clId="{744A3FC7-D32A-4452-B7D3-AFBD8B18942E}" dt="2024-11-02T10:38:24.047" v="2048" actId="14100"/>
          <ac:picMkLst>
            <pc:docMk/>
            <pc:sldMk cId="2488218033" sldId="2145707418"/>
            <ac:picMk id="2" creationId="{784770DC-3572-4053-CE5D-49066A868826}"/>
          </ac:picMkLst>
        </pc:picChg>
      </pc:sldChg>
      <pc:sldChg chg="new del">
        <pc:chgData name="Roel Hoogveld" userId="37a281a7-46f9-4384-9363-04ff3f8e6a63" providerId="ADAL" clId="{744A3FC7-D32A-4452-B7D3-AFBD8B18942E}" dt="2024-11-01T15:20:37.982" v="1461" actId="680"/>
        <pc:sldMkLst>
          <pc:docMk/>
          <pc:sldMk cId="2528420184" sldId="2145707418"/>
        </pc:sldMkLst>
      </pc:sldChg>
      <pc:sldChg chg="addSp delSp modSp add del mod">
        <pc:chgData name="Roel Hoogveld" userId="37a281a7-46f9-4384-9363-04ff3f8e6a63" providerId="ADAL" clId="{744A3FC7-D32A-4452-B7D3-AFBD8B18942E}" dt="2024-11-01T15:40:33.549" v="1940" actId="2696"/>
        <pc:sldMkLst>
          <pc:docMk/>
          <pc:sldMk cId="3013101559" sldId="2145707418"/>
        </pc:sldMkLst>
        <pc:spChg chg="del">
          <ac:chgData name="Roel Hoogveld" userId="37a281a7-46f9-4384-9363-04ff3f8e6a63" providerId="ADAL" clId="{744A3FC7-D32A-4452-B7D3-AFBD8B18942E}" dt="2024-11-01T15:29:04.974" v="1628" actId="478"/>
          <ac:spMkLst>
            <pc:docMk/>
            <pc:sldMk cId="3013101559" sldId="2145707418"/>
            <ac:spMk id="2" creationId="{63594A0F-CC0F-E019-027B-4FEAA683B318}"/>
          </ac:spMkLst>
        </pc:spChg>
        <pc:spChg chg="mod">
          <ac:chgData name="Roel Hoogveld" userId="37a281a7-46f9-4384-9363-04ff3f8e6a63" providerId="ADAL" clId="{744A3FC7-D32A-4452-B7D3-AFBD8B18942E}" dt="2024-11-01T15:28:36.265" v="1625" actId="403"/>
          <ac:spMkLst>
            <pc:docMk/>
            <pc:sldMk cId="3013101559" sldId="2145707418"/>
            <ac:spMk id="3" creationId="{51D83305-6CFF-D0C6-EFE6-62078F76339F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6" creationId="{6B663088-977A-049C-A4BC-37D3604B1219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8" creationId="{27B34C69-350F-D7D4-E4E6-BFAF3794606B}"/>
          </ac:spMkLst>
        </pc:spChg>
        <pc:spChg chg="add del mod">
          <ac:chgData name="Roel Hoogveld" userId="37a281a7-46f9-4384-9363-04ff3f8e6a63" providerId="ADAL" clId="{744A3FC7-D32A-4452-B7D3-AFBD8B18942E}" dt="2024-11-01T15:26:22.967" v="1595" actId="478"/>
          <ac:spMkLst>
            <pc:docMk/>
            <pc:sldMk cId="3013101559" sldId="2145707418"/>
            <ac:spMk id="9" creationId="{48AEF691-12CD-3353-ECA3-1C7BEBDE5527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13" creationId="{1F6EECC5-1617-3C9C-B10C-6E42E6AA0F5F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14" creationId="{A4599F22-E3F5-C14F-5984-6410476C8C4F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16" creationId="{9455C023-3020-6237-AE98-95B106C45327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17" creationId="{B94172CC-C0EC-F0B8-71BF-D6D252733D42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20" creationId="{FB9C1835-46A1-EDAD-319A-01BC5DC4B52D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22" creationId="{82B4E5B5-824F-DEB2-7355-61FADA2CB338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24" creationId="{1729D4D9-1FE5-A80B-069B-68679175EE77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27" creationId="{0CDE409B-8FA7-B146-5682-BA08823CAB1E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28" creationId="{033BEC2E-4A4E-086F-AEA3-331F906386AB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29" creationId="{0F3FDB94-186C-A35C-F0EA-BDA3688DCBFE}"/>
          </ac:spMkLst>
        </pc:spChg>
        <pc:spChg chg="mod">
          <ac:chgData name="Roel Hoogveld" userId="37a281a7-46f9-4384-9363-04ff3f8e6a63" providerId="ADAL" clId="{744A3FC7-D32A-4452-B7D3-AFBD8B18942E}" dt="2024-11-01T15:22:47.586" v="1497"/>
          <ac:spMkLst>
            <pc:docMk/>
            <pc:sldMk cId="3013101559" sldId="2145707418"/>
            <ac:spMk id="30" creationId="{4B88302F-C1D2-55F5-7A9D-7A20ACA60497}"/>
          </ac:spMkLst>
        </pc:spChg>
        <pc:spChg chg="mod">
          <ac:chgData name="Roel Hoogveld" userId="37a281a7-46f9-4384-9363-04ff3f8e6a63" providerId="ADAL" clId="{744A3FC7-D32A-4452-B7D3-AFBD8B18942E}" dt="2024-11-01T15:22:53.756" v="1498"/>
          <ac:spMkLst>
            <pc:docMk/>
            <pc:sldMk cId="3013101559" sldId="2145707418"/>
            <ac:spMk id="32" creationId="{A61EC93D-039D-43E4-BCB1-5637C5CBB2C0}"/>
          </ac:spMkLst>
        </pc:spChg>
        <pc:spChg chg="mod">
          <ac:chgData name="Roel Hoogveld" userId="37a281a7-46f9-4384-9363-04ff3f8e6a63" providerId="ADAL" clId="{744A3FC7-D32A-4452-B7D3-AFBD8B18942E}" dt="2024-11-01T15:22:53.756" v="1498"/>
          <ac:spMkLst>
            <pc:docMk/>
            <pc:sldMk cId="3013101559" sldId="2145707418"/>
            <ac:spMk id="33" creationId="{DE4258C9-5241-12C4-3CA7-15AC07CCBA7B}"/>
          </ac:spMkLst>
        </pc:spChg>
        <pc:spChg chg="mod">
          <ac:chgData name="Roel Hoogveld" userId="37a281a7-46f9-4384-9363-04ff3f8e6a63" providerId="ADAL" clId="{744A3FC7-D32A-4452-B7D3-AFBD8B18942E}" dt="2024-11-01T15:22:53.756" v="1498"/>
          <ac:spMkLst>
            <pc:docMk/>
            <pc:sldMk cId="3013101559" sldId="2145707418"/>
            <ac:spMk id="34" creationId="{AC47F726-E803-216C-69A8-CB53A85E2FB6}"/>
          </ac:spMkLst>
        </pc:spChg>
        <pc:spChg chg="mod">
          <ac:chgData name="Roel Hoogveld" userId="37a281a7-46f9-4384-9363-04ff3f8e6a63" providerId="ADAL" clId="{744A3FC7-D32A-4452-B7D3-AFBD8B18942E}" dt="2024-11-01T15:22:53.756" v="1498"/>
          <ac:spMkLst>
            <pc:docMk/>
            <pc:sldMk cId="3013101559" sldId="2145707418"/>
            <ac:spMk id="36" creationId="{B3511184-7727-6F75-9ADD-5E2D802ADD6B}"/>
          </ac:spMkLst>
        </pc:spChg>
        <pc:spChg chg="mod">
          <ac:chgData name="Roel Hoogveld" userId="37a281a7-46f9-4384-9363-04ff3f8e6a63" providerId="ADAL" clId="{744A3FC7-D32A-4452-B7D3-AFBD8B18942E}" dt="2024-11-01T15:22:53.756" v="1498"/>
          <ac:spMkLst>
            <pc:docMk/>
            <pc:sldMk cId="3013101559" sldId="2145707418"/>
            <ac:spMk id="37" creationId="{A5D9ADF6-62D1-BDE2-BD13-CDCE265865B2}"/>
          </ac:spMkLst>
        </pc:spChg>
        <pc:spChg chg="mod">
          <ac:chgData name="Roel Hoogveld" userId="37a281a7-46f9-4384-9363-04ff3f8e6a63" providerId="ADAL" clId="{744A3FC7-D32A-4452-B7D3-AFBD8B18942E}" dt="2024-11-01T15:22:53.756" v="1498"/>
          <ac:spMkLst>
            <pc:docMk/>
            <pc:sldMk cId="3013101559" sldId="2145707418"/>
            <ac:spMk id="38" creationId="{D3C48A79-EAC1-DD85-4D2F-E87857C047ED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40" creationId="{10D6E0FC-082F-076B-6751-D389B354FEBA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41" creationId="{547B6C90-7975-11F9-42BB-8F736B10A57D}"/>
          </ac:spMkLst>
        </pc:spChg>
        <pc:spChg chg="add 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42" creationId="{5554D4CE-03E7-221A-C16F-7A2D7011A972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44" creationId="{7E0D9FA1-3AE5-DFA9-38A3-F84A8CEAC927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45" creationId="{F56EBDD7-6A64-8F49-EB9E-E96E0EA85168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47" creationId="{42CD9905-7A22-5AE6-1B82-D6C789333D26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48" creationId="{CD43F9C9-30CB-399D-0D9B-915FF0305ABF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50" creationId="{D4AC72AA-0C37-8362-28EA-5CBF2FA4B4FF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51" creationId="{02BD7E44-C130-229A-F01D-469D6E973A54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52" creationId="{4E3FD5FC-1957-C6AD-E47F-54CA9635EF2D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54" creationId="{A4EEDC9D-7ABA-C332-9B47-AAE51498EA3E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55" creationId="{0E2562FE-3B2B-DB80-3D31-86B4433EF85A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56" creationId="{825E9EB2-537B-598B-875E-65905A9B031C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58" creationId="{E7F73695-016D-E0B7-85C4-85A291280162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59" creationId="{E1F0548F-38B0-FDA9-AEF0-6D27D4329F3C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60" creationId="{9B0DD6ED-D1AA-132D-BCCE-64BCCF723B63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62" creationId="{E950F06E-CB23-3F6D-9E6B-780AC24F7D21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63" creationId="{4569B61F-C5B0-F687-81E7-01051FD8819B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64" creationId="{96A0DCAA-D4A4-F91A-0826-8C14C3992749}"/>
          </ac:spMkLst>
        </pc:spChg>
        <pc:spChg chg="mod">
          <ac:chgData name="Roel Hoogveld" userId="37a281a7-46f9-4384-9363-04ff3f8e6a63" providerId="ADAL" clId="{744A3FC7-D32A-4452-B7D3-AFBD8B18942E}" dt="2024-11-01T15:26:23.912" v="1596"/>
          <ac:spMkLst>
            <pc:docMk/>
            <pc:sldMk cId="3013101559" sldId="2145707418"/>
            <ac:spMk id="65" creationId="{48126AAE-752D-D882-CCC4-3B2316638F29}"/>
          </ac:spMkLst>
        </pc:spChg>
        <pc:spChg chg="del">
          <ac:chgData name="Roel Hoogveld" userId="37a281a7-46f9-4384-9363-04ff3f8e6a63" providerId="ADAL" clId="{744A3FC7-D32A-4452-B7D3-AFBD8B18942E}" dt="2024-11-01T15:20:55.695" v="1468" actId="478"/>
          <ac:spMkLst>
            <pc:docMk/>
            <pc:sldMk cId="3013101559" sldId="2145707418"/>
            <ac:spMk id="130" creationId="{85D5CA64-B329-EE16-FDF0-06C711BD2800}"/>
          </ac:spMkLst>
        </pc:spChg>
        <pc:grpChg chg="del">
          <ac:chgData name="Roel Hoogveld" userId="37a281a7-46f9-4384-9363-04ff3f8e6a63" providerId="ADAL" clId="{744A3FC7-D32A-4452-B7D3-AFBD8B18942E}" dt="2024-11-01T15:20:55.695" v="1468" actId="478"/>
          <ac:grpSpMkLst>
            <pc:docMk/>
            <pc:sldMk cId="3013101559" sldId="2145707418"/>
            <ac:grpSpMk id="4" creationId="{E2FDA021-0835-6894-E7B2-3AD543C3940C}"/>
          </ac:grpSpMkLst>
        </pc:grpChg>
        <pc:grpChg chg="add del mod">
          <ac:chgData name="Roel Hoogveld" userId="37a281a7-46f9-4384-9363-04ff3f8e6a63" providerId="ADAL" clId="{744A3FC7-D32A-4452-B7D3-AFBD8B18942E}" dt="2024-11-01T15:26:22.967" v="1595" actId="478"/>
          <ac:grpSpMkLst>
            <pc:docMk/>
            <pc:sldMk cId="3013101559" sldId="2145707418"/>
            <ac:grpSpMk id="5" creationId="{26057EB4-8A7E-53BD-DA28-1520D10681BC}"/>
          </ac:grpSpMkLst>
        </pc:grpChg>
        <pc:grpChg chg="del">
          <ac:chgData name="Roel Hoogveld" userId="37a281a7-46f9-4384-9363-04ff3f8e6a63" providerId="ADAL" clId="{744A3FC7-D32A-4452-B7D3-AFBD8B18942E}" dt="2024-11-01T15:21:00.785" v="1471" actId="478"/>
          <ac:grpSpMkLst>
            <pc:docMk/>
            <pc:sldMk cId="3013101559" sldId="2145707418"/>
            <ac:grpSpMk id="7" creationId="{C658F731-97F2-C925-03E3-DFAD2270DFAE}"/>
          </ac:grpSpMkLst>
        </pc:grpChg>
        <pc:grpChg chg="add del mod">
          <ac:chgData name="Roel Hoogveld" userId="37a281a7-46f9-4384-9363-04ff3f8e6a63" providerId="ADAL" clId="{744A3FC7-D32A-4452-B7D3-AFBD8B18942E}" dt="2024-11-01T15:26:22.967" v="1595" actId="478"/>
          <ac:grpSpMkLst>
            <pc:docMk/>
            <pc:sldMk cId="3013101559" sldId="2145707418"/>
            <ac:grpSpMk id="10" creationId="{3ED76C36-A99F-3CBC-195C-FBA1C85310A1}"/>
          </ac:grpSpMkLst>
        </pc:grpChg>
        <pc:grpChg chg="del">
          <ac:chgData name="Roel Hoogveld" userId="37a281a7-46f9-4384-9363-04ff3f8e6a63" providerId="ADAL" clId="{744A3FC7-D32A-4452-B7D3-AFBD8B18942E}" dt="2024-11-01T15:20:55.695" v="1468" actId="478"/>
          <ac:grpSpMkLst>
            <pc:docMk/>
            <pc:sldMk cId="3013101559" sldId="2145707418"/>
            <ac:grpSpMk id="11" creationId="{FBC8844E-121A-7B12-D16E-D76D479FBDD8}"/>
          </ac:grpSpMkLst>
        </pc:grpChg>
        <pc:grpChg chg="add del mod">
          <ac:chgData name="Roel Hoogveld" userId="37a281a7-46f9-4384-9363-04ff3f8e6a63" providerId="ADAL" clId="{744A3FC7-D32A-4452-B7D3-AFBD8B18942E}" dt="2024-11-01T15:26:22.967" v="1595" actId="478"/>
          <ac:grpSpMkLst>
            <pc:docMk/>
            <pc:sldMk cId="3013101559" sldId="2145707418"/>
            <ac:grpSpMk id="15" creationId="{B49E8FC6-0530-676D-878A-8D566E3EF42A}"/>
          </ac:grpSpMkLst>
        </pc:grpChg>
        <pc:grpChg chg="add del mod">
          <ac:chgData name="Roel Hoogveld" userId="37a281a7-46f9-4384-9363-04ff3f8e6a63" providerId="ADAL" clId="{744A3FC7-D32A-4452-B7D3-AFBD8B18942E}" dt="2024-11-01T15:26:22.967" v="1595" actId="478"/>
          <ac:grpSpMkLst>
            <pc:docMk/>
            <pc:sldMk cId="3013101559" sldId="2145707418"/>
            <ac:grpSpMk id="18" creationId="{E4B2CA08-B946-B9AB-E98C-7C4ECE09AEE1}"/>
          </ac:grpSpMkLst>
        </pc:grpChg>
        <pc:grpChg chg="del">
          <ac:chgData name="Roel Hoogveld" userId="37a281a7-46f9-4384-9363-04ff3f8e6a63" providerId="ADAL" clId="{744A3FC7-D32A-4452-B7D3-AFBD8B18942E}" dt="2024-11-01T15:20:59.827" v="1470" actId="478"/>
          <ac:grpSpMkLst>
            <pc:docMk/>
            <pc:sldMk cId="3013101559" sldId="2145707418"/>
            <ac:grpSpMk id="19" creationId="{17BCD41F-A094-D303-11CF-69E7D9DC9335}"/>
          </ac:grpSpMkLst>
        </pc:grpChg>
        <pc:grpChg chg="del">
          <ac:chgData name="Roel Hoogveld" userId="37a281a7-46f9-4384-9363-04ff3f8e6a63" providerId="ADAL" clId="{744A3FC7-D32A-4452-B7D3-AFBD8B18942E}" dt="2024-11-01T15:20:58.065" v="1469" actId="478"/>
          <ac:grpSpMkLst>
            <pc:docMk/>
            <pc:sldMk cId="3013101559" sldId="2145707418"/>
            <ac:grpSpMk id="21" creationId="{891491BE-D49B-1D47-3337-DBA69D51CA4D}"/>
          </ac:grpSpMkLst>
        </pc:grpChg>
        <pc:grpChg chg="del">
          <ac:chgData name="Roel Hoogveld" userId="37a281a7-46f9-4384-9363-04ff3f8e6a63" providerId="ADAL" clId="{744A3FC7-D32A-4452-B7D3-AFBD8B18942E}" dt="2024-11-01T15:20:55.695" v="1468" actId="478"/>
          <ac:grpSpMkLst>
            <pc:docMk/>
            <pc:sldMk cId="3013101559" sldId="2145707418"/>
            <ac:grpSpMk id="23" creationId="{F33B471E-134D-B1B8-6A16-755BC0046FDA}"/>
          </ac:grpSpMkLst>
        </pc:grpChg>
        <pc:grpChg chg="del">
          <ac:chgData name="Roel Hoogveld" userId="37a281a7-46f9-4384-9363-04ff3f8e6a63" providerId="ADAL" clId="{744A3FC7-D32A-4452-B7D3-AFBD8B18942E}" dt="2024-11-01T15:20:55.695" v="1468" actId="478"/>
          <ac:grpSpMkLst>
            <pc:docMk/>
            <pc:sldMk cId="3013101559" sldId="2145707418"/>
            <ac:grpSpMk id="25" creationId="{BC726897-ADBC-3062-F388-946697D69B21}"/>
          </ac:grpSpMkLst>
        </pc:grpChg>
        <pc:grpChg chg="add del mod">
          <ac:chgData name="Roel Hoogveld" userId="37a281a7-46f9-4384-9363-04ff3f8e6a63" providerId="ADAL" clId="{744A3FC7-D32A-4452-B7D3-AFBD8B18942E}" dt="2024-11-01T15:26:22.967" v="1595" actId="478"/>
          <ac:grpSpMkLst>
            <pc:docMk/>
            <pc:sldMk cId="3013101559" sldId="2145707418"/>
            <ac:grpSpMk id="26" creationId="{321CE00B-1A99-7712-9D3E-9564F5282D9D}"/>
          </ac:grpSpMkLst>
        </pc:grpChg>
        <pc:grpChg chg="add del mod">
          <ac:chgData name="Roel Hoogveld" userId="37a281a7-46f9-4384-9363-04ff3f8e6a63" providerId="ADAL" clId="{744A3FC7-D32A-4452-B7D3-AFBD8B18942E}" dt="2024-11-01T15:26:22.967" v="1595" actId="478"/>
          <ac:grpSpMkLst>
            <pc:docMk/>
            <pc:sldMk cId="3013101559" sldId="2145707418"/>
            <ac:grpSpMk id="31" creationId="{9C4EC543-C67B-3041-A4D2-B1CB127EF769}"/>
          </ac:grpSpMkLst>
        </pc:grpChg>
        <pc:grpChg chg="add del mod">
          <ac:chgData name="Roel Hoogveld" userId="37a281a7-46f9-4384-9363-04ff3f8e6a63" providerId="ADAL" clId="{744A3FC7-D32A-4452-B7D3-AFBD8B18942E}" dt="2024-11-01T15:26:22.967" v="1595" actId="478"/>
          <ac:grpSpMkLst>
            <pc:docMk/>
            <pc:sldMk cId="3013101559" sldId="2145707418"/>
            <ac:grpSpMk id="35" creationId="{DE0374A6-41DE-1A3B-F93B-2984A7ED7BC8}"/>
          </ac:grpSpMkLst>
        </pc:grpChg>
        <pc:grpChg chg="add mod">
          <ac:chgData name="Roel Hoogveld" userId="37a281a7-46f9-4384-9363-04ff3f8e6a63" providerId="ADAL" clId="{744A3FC7-D32A-4452-B7D3-AFBD8B18942E}" dt="2024-11-01T15:26:23.912" v="1596"/>
          <ac:grpSpMkLst>
            <pc:docMk/>
            <pc:sldMk cId="3013101559" sldId="2145707418"/>
            <ac:grpSpMk id="39" creationId="{7D0A3D3D-237C-A971-E602-FCC2DC310695}"/>
          </ac:grpSpMkLst>
        </pc:grpChg>
        <pc:grpChg chg="add mod">
          <ac:chgData name="Roel Hoogveld" userId="37a281a7-46f9-4384-9363-04ff3f8e6a63" providerId="ADAL" clId="{744A3FC7-D32A-4452-B7D3-AFBD8B18942E}" dt="2024-11-01T15:26:23.912" v="1596"/>
          <ac:grpSpMkLst>
            <pc:docMk/>
            <pc:sldMk cId="3013101559" sldId="2145707418"/>
            <ac:grpSpMk id="43" creationId="{FADCA7F7-4F82-7F8F-E9B1-DD32351D4B0D}"/>
          </ac:grpSpMkLst>
        </pc:grpChg>
        <pc:grpChg chg="add mod">
          <ac:chgData name="Roel Hoogveld" userId="37a281a7-46f9-4384-9363-04ff3f8e6a63" providerId="ADAL" clId="{744A3FC7-D32A-4452-B7D3-AFBD8B18942E}" dt="2024-11-01T15:26:23.912" v="1596"/>
          <ac:grpSpMkLst>
            <pc:docMk/>
            <pc:sldMk cId="3013101559" sldId="2145707418"/>
            <ac:grpSpMk id="46" creationId="{B7607EBC-BC85-C5FE-8DB6-BBDD77D56EB8}"/>
          </ac:grpSpMkLst>
        </pc:grpChg>
        <pc:grpChg chg="add mod">
          <ac:chgData name="Roel Hoogveld" userId="37a281a7-46f9-4384-9363-04ff3f8e6a63" providerId="ADAL" clId="{744A3FC7-D32A-4452-B7D3-AFBD8B18942E}" dt="2024-11-01T15:26:23.912" v="1596"/>
          <ac:grpSpMkLst>
            <pc:docMk/>
            <pc:sldMk cId="3013101559" sldId="2145707418"/>
            <ac:grpSpMk id="49" creationId="{942FEF0D-C193-38EF-89CD-D4109162BC75}"/>
          </ac:grpSpMkLst>
        </pc:grpChg>
        <pc:grpChg chg="add mod">
          <ac:chgData name="Roel Hoogveld" userId="37a281a7-46f9-4384-9363-04ff3f8e6a63" providerId="ADAL" clId="{744A3FC7-D32A-4452-B7D3-AFBD8B18942E}" dt="2024-11-01T15:26:23.912" v="1596"/>
          <ac:grpSpMkLst>
            <pc:docMk/>
            <pc:sldMk cId="3013101559" sldId="2145707418"/>
            <ac:grpSpMk id="53" creationId="{70600DCB-FD26-A7B6-53E6-3A89FABE35D0}"/>
          </ac:grpSpMkLst>
        </pc:grpChg>
        <pc:grpChg chg="add mod">
          <ac:chgData name="Roel Hoogveld" userId="37a281a7-46f9-4384-9363-04ff3f8e6a63" providerId="ADAL" clId="{744A3FC7-D32A-4452-B7D3-AFBD8B18942E}" dt="2024-11-01T15:26:23.912" v="1596"/>
          <ac:grpSpMkLst>
            <pc:docMk/>
            <pc:sldMk cId="3013101559" sldId="2145707418"/>
            <ac:grpSpMk id="57" creationId="{5E1F196C-E312-4E53-6311-A45322FA8E12}"/>
          </ac:grpSpMkLst>
        </pc:grpChg>
        <pc:grpChg chg="add mod">
          <ac:chgData name="Roel Hoogveld" userId="37a281a7-46f9-4384-9363-04ff3f8e6a63" providerId="ADAL" clId="{744A3FC7-D32A-4452-B7D3-AFBD8B18942E}" dt="2024-11-01T15:26:23.912" v="1596"/>
          <ac:grpSpMkLst>
            <pc:docMk/>
            <pc:sldMk cId="3013101559" sldId="2145707418"/>
            <ac:grpSpMk id="61" creationId="{9F326A6C-057C-D28E-06D9-1DC55F871041}"/>
          </ac:grpSpMkLst>
        </pc:grpChg>
      </pc:sldChg>
      <pc:sldChg chg="addSp delSp modSp new mod">
        <pc:chgData name="Roel Hoogveld" userId="37a281a7-46f9-4384-9363-04ff3f8e6a63" providerId="ADAL" clId="{744A3FC7-D32A-4452-B7D3-AFBD8B18942E}" dt="2024-11-01T15:37:37.899" v="1856" actId="20577"/>
        <pc:sldMkLst>
          <pc:docMk/>
          <pc:sldMk cId="491237776" sldId="2145707419"/>
        </pc:sldMkLst>
        <pc:spChg chg="add mod">
          <ac:chgData name="Roel Hoogveld" userId="37a281a7-46f9-4384-9363-04ff3f8e6a63" providerId="ADAL" clId="{744A3FC7-D32A-4452-B7D3-AFBD8B18942E}" dt="2024-11-01T15:34:18.176" v="1650"/>
          <ac:spMkLst>
            <pc:docMk/>
            <pc:sldMk cId="491237776" sldId="2145707419"/>
            <ac:spMk id="3" creationId="{3D3EC141-148B-48E4-EF9D-760E76F76E2F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7" creationId="{1B175ABD-5FE5-F827-B438-D5A9DE1192D3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10" creationId="{0E4D94CD-85B6-2973-8257-E28ABFCBDA3A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11" creationId="{85262D3D-2AC9-9025-5DA4-50EAE982910D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12" creationId="{F2088113-EE62-E94D-27D2-CBEC18AE84DC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13" creationId="{2484DD24-5063-A891-45AD-3D770D6ED1F4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14" creationId="{0D4E189C-B222-8EFE-85E5-ACDA96D3A96C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15" creationId="{3F809095-0FE9-8F56-2B65-EAE7D4D08D38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16" creationId="{D7658930-9E1C-0BFF-DF1A-FFCF07DBBB51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17" creationId="{6F5FF436-B863-2762-7661-F7258DF101CD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18" creationId="{B05C66F7-4AA6-60BE-E1AE-C8B06E51A831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19" creationId="{4D2EEA65-0769-D09B-50E9-FD0543D6E737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20" creationId="{99F54657-A1BD-615C-7E92-E502ACACCAC0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21" creationId="{80841C40-F84D-EE90-5CB5-A3B718D211E1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22" creationId="{B783C1C0-8C54-299C-B3AC-4C4C40971C9C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23" creationId="{1B47BC0F-7D2A-0196-AA2B-499F1B1DDBE1}"/>
          </ac:spMkLst>
        </pc:spChg>
        <pc:spChg chg="add mod">
          <ac:chgData name="Roel Hoogveld" userId="37a281a7-46f9-4384-9363-04ff3f8e6a63" providerId="ADAL" clId="{744A3FC7-D32A-4452-B7D3-AFBD8B18942E}" dt="2024-11-01T15:35:58.387" v="1737" actId="1036"/>
          <ac:spMkLst>
            <pc:docMk/>
            <pc:sldMk cId="491237776" sldId="2145707419"/>
            <ac:spMk id="26" creationId="{C4D9C703-196E-EC53-5B2F-67E039E468F2}"/>
          </ac:spMkLst>
        </pc:spChg>
        <pc:spChg chg="add mod">
          <ac:chgData name="Roel Hoogveld" userId="37a281a7-46f9-4384-9363-04ff3f8e6a63" providerId="ADAL" clId="{744A3FC7-D32A-4452-B7D3-AFBD8B18942E}" dt="2024-11-01T15:36:42.420" v="1774" actId="1036"/>
          <ac:spMkLst>
            <pc:docMk/>
            <pc:sldMk cId="491237776" sldId="2145707419"/>
            <ac:spMk id="29" creationId="{05D6D1A6-9861-CEC1-C087-7CB421EBF15E}"/>
          </ac:spMkLst>
        </pc:spChg>
        <pc:spChg chg="add mod">
          <ac:chgData name="Roel Hoogveld" userId="37a281a7-46f9-4384-9363-04ff3f8e6a63" providerId="ADAL" clId="{744A3FC7-D32A-4452-B7D3-AFBD8B18942E}" dt="2024-11-01T15:34:18.176" v="1650"/>
          <ac:spMkLst>
            <pc:docMk/>
            <pc:sldMk cId="491237776" sldId="2145707419"/>
            <ac:spMk id="31" creationId="{54313632-9B2F-4506-BAE1-80AE0372C7F7}"/>
          </ac:spMkLst>
        </pc:spChg>
        <pc:spChg chg="add mod">
          <ac:chgData name="Roel Hoogveld" userId="37a281a7-46f9-4384-9363-04ff3f8e6a63" providerId="ADAL" clId="{744A3FC7-D32A-4452-B7D3-AFBD8B18942E}" dt="2024-11-01T15:36:38.302" v="1770" actId="1035"/>
          <ac:spMkLst>
            <pc:docMk/>
            <pc:sldMk cId="491237776" sldId="2145707419"/>
            <ac:spMk id="32" creationId="{CE7EAF19-EE3E-76FF-4BD7-87776070600B}"/>
          </ac:spMkLst>
        </pc:spChg>
        <pc:spChg chg="add mod">
          <ac:chgData name="Roel Hoogveld" userId="37a281a7-46f9-4384-9363-04ff3f8e6a63" providerId="ADAL" clId="{744A3FC7-D32A-4452-B7D3-AFBD8B18942E}" dt="2024-11-01T15:36:23.345" v="1757" actId="1035"/>
          <ac:spMkLst>
            <pc:docMk/>
            <pc:sldMk cId="491237776" sldId="2145707419"/>
            <ac:spMk id="33" creationId="{4A66315D-E05A-9CA1-76A1-1BE780690104}"/>
          </ac:spMkLst>
        </pc:spChg>
        <pc:spChg chg="add mod">
          <ac:chgData name="Roel Hoogveld" userId="37a281a7-46f9-4384-9363-04ff3f8e6a63" providerId="ADAL" clId="{744A3FC7-D32A-4452-B7D3-AFBD8B18942E}" dt="2024-11-01T15:36:38.302" v="1770" actId="1035"/>
          <ac:spMkLst>
            <pc:docMk/>
            <pc:sldMk cId="491237776" sldId="2145707419"/>
            <ac:spMk id="34" creationId="{FB54927D-719E-7B1C-5E4A-79F96A037FFE}"/>
          </ac:spMkLst>
        </pc:spChg>
        <pc:spChg chg="add mod">
          <ac:chgData name="Roel Hoogveld" userId="37a281a7-46f9-4384-9363-04ff3f8e6a63" providerId="ADAL" clId="{744A3FC7-D32A-4452-B7D3-AFBD8B18942E}" dt="2024-11-01T15:34:18.176" v="1650"/>
          <ac:spMkLst>
            <pc:docMk/>
            <pc:sldMk cId="491237776" sldId="2145707419"/>
            <ac:spMk id="37" creationId="{01460EF5-6A09-A008-78A5-CD7131E8FD90}"/>
          </ac:spMkLst>
        </pc:spChg>
        <pc:spChg chg="add mod">
          <ac:chgData name="Roel Hoogveld" userId="37a281a7-46f9-4384-9363-04ff3f8e6a63" providerId="ADAL" clId="{744A3FC7-D32A-4452-B7D3-AFBD8B18942E}" dt="2024-11-01T15:35:52.891" v="1721" actId="1035"/>
          <ac:spMkLst>
            <pc:docMk/>
            <pc:sldMk cId="491237776" sldId="2145707419"/>
            <ac:spMk id="38" creationId="{CBF2A327-4E9B-C412-E8E6-ED158D514F42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39" creationId="{468837D3-67E7-6A43-00E6-6427F710A9CE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41" creationId="{1BE0A168-9416-C967-C859-45E4DF0AD984}"/>
          </ac:spMkLst>
        </pc:spChg>
        <pc:spChg chg="add del mod">
          <ac:chgData name="Roel Hoogveld" userId="37a281a7-46f9-4384-9363-04ff3f8e6a63" providerId="ADAL" clId="{744A3FC7-D32A-4452-B7D3-AFBD8B18942E}" dt="2024-11-01T15:34:35.362" v="1651" actId="21"/>
          <ac:spMkLst>
            <pc:docMk/>
            <pc:sldMk cId="491237776" sldId="2145707419"/>
            <ac:spMk id="42" creationId="{101F2F68-C296-EA23-9F6E-1992A5BAA7E9}"/>
          </ac:spMkLst>
        </pc:spChg>
        <pc:spChg chg="add mod">
          <ac:chgData name="Roel Hoogveld" userId="37a281a7-46f9-4384-9363-04ff3f8e6a63" providerId="ADAL" clId="{744A3FC7-D32A-4452-B7D3-AFBD8B18942E}" dt="2024-11-01T15:34:18.176" v="1650"/>
          <ac:spMkLst>
            <pc:docMk/>
            <pc:sldMk cId="491237776" sldId="2145707419"/>
            <ac:spMk id="43" creationId="{AAF426EC-B515-0A1B-3CE4-190BDCF4435F}"/>
          </ac:spMkLst>
        </pc:spChg>
        <pc:spChg chg="add mod">
          <ac:chgData name="Roel Hoogveld" userId="37a281a7-46f9-4384-9363-04ff3f8e6a63" providerId="ADAL" clId="{744A3FC7-D32A-4452-B7D3-AFBD8B18942E}" dt="2024-11-01T15:36:06.194" v="1738" actId="1076"/>
          <ac:spMkLst>
            <pc:docMk/>
            <pc:sldMk cId="491237776" sldId="2145707419"/>
            <ac:spMk id="46" creationId="{3A3DE62E-11CC-DE3C-FF12-8D18D2BF3535}"/>
          </ac:spMkLst>
        </pc:spChg>
        <pc:spChg chg="add mod">
          <ac:chgData name="Roel Hoogveld" userId="37a281a7-46f9-4384-9363-04ff3f8e6a63" providerId="ADAL" clId="{744A3FC7-D32A-4452-B7D3-AFBD8B18942E}" dt="2024-11-01T15:34:18.176" v="1650"/>
          <ac:spMkLst>
            <pc:docMk/>
            <pc:sldMk cId="491237776" sldId="2145707419"/>
            <ac:spMk id="47" creationId="{5BFEA31D-4863-F392-52F9-DD4E8EABC59C}"/>
          </ac:spMkLst>
        </pc:spChg>
        <pc:spChg chg="add mod">
          <ac:chgData name="Roel Hoogveld" userId="37a281a7-46f9-4384-9363-04ff3f8e6a63" providerId="ADAL" clId="{744A3FC7-D32A-4452-B7D3-AFBD8B18942E}" dt="2024-11-01T15:34:18.176" v="1650"/>
          <ac:spMkLst>
            <pc:docMk/>
            <pc:sldMk cId="491237776" sldId="2145707419"/>
            <ac:spMk id="48" creationId="{5931D0F9-6F9F-20D8-A617-9E161EC4FB40}"/>
          </ac:spMkLst>
        </pc:spChg>
        <pc:spChg chg="add mod">
          <ac:chgData name="Roel Hoogveld" userId="37a281a7-46f9-4384-9363-04ff3f8e6a63" providerId="ADAL" clId="{744A3FC7-D32A-4452-B7D3-AFBD8B18942E}" dt="2024-11-01T15:36:23.345" v="1757" actId="1035"/>
          <ac:spMkLst>
            <pc:docMk/>
            <pc:sldMk cId="491237776" sldId="2145707419"/>
            <ac:spMk id="49" creationId="{F7D1DA2D-42FE-CA98-4702-71C5AB2FE1CD}"/>
          </ac:spMkLst>
        </pc:spChg>
        <pc:spChg chg="add mod">
          <ac:chgData name="Roel Hoogveld" userId="37a281a7-46f9-4384-9363-04ff3f8e6a63" providerId="ADAL" clId="{744A3FC7-D32A-4452-B7D3-AFBD8B18942E}" dt="2024-11-01T15:36:23.345" v="1757" actId="1035"/>
          <ac:spMkLst>
            <pc:docMk/>
            <pc:sldMk cId="491237776" sldId="2145707419"/>
            <ac:spMk id="50" creationId="{216F36DC-41AA-9614-C14D-9C17F8EF8B97}"/>
          </ac:spMkLst>
        </pc:spChg>
        <pc:spChg chg="add mod">
          <ac:chgData name="Roel Hoogveld" userId="37a281a7-46f9-4384-9363-04ff3f8e6a63" providerId="ADAL" clId="{744A3FC7-D32A-4452-B7D3-AFBD8B18942E}" dt="2024-11-01T15:34:18.176" v="1650"/>
          <ac:spMkLst>
            <pc:docMk/>
            <pc:sldMk cId="491237776" sldId="2145707419"/>
            <ac:spMk id="52" creationId="{875BBB48-FD5B-DF7C-20D2-37FFFB19A29B}"/>
          </ac:spMkLst>
        </pc:spChg>
        <pc:spChg chg="add mod">
          <ac:chgData name="Roel Hoogveld" userId="37a281a7-46f9-4384-9363-04ff3f8e6a63" providerId="ADAL" clId="{744A3FC7-D32A-4452-B7D3-AFBD8B18942E}" dt="2024-11-01T15:37:37.899" v="1856" actId="20577"/>
          <ac:spMkLst>
            <pc:docMk/>
            <pc:sldMk cId="491237776" sldId="2145707419"/>
            <ac:spMk id="53" creationId="{39ADBCA7-8576-6DE8-CA08-8FF411D1122D}"/>
          </ac:spMkLst>
        </pc:spChg>
        <pc:picChg chg="add del mod">
          <ac:chgData name="Roel Hoogveld" userId="37a281a7-46f9-4384-9363-04ff3f8e6a63" providerId="ADAL" clId="{744A3FC7-D32A-4452-B7D3-AFBD8B18942E}" dt="2024-11-01T15:34:59.422" v="1710" actId="21"/>
          <ac:picMkLst>
            <pc:docMk/>
            <pc:sldMk cId="491237776" sldId="2145707419"/>
            <ac:picMk id="2" creationId="{451DCEF4-F30D-3D4C-C13F-66FBD4E9395B}"/>
          </ac:picMkLst>
        </pc:picChg>
        <pc:picChg chg="add mod">
          <ac:chgData name="Roel Hoogveld" userId="37a281a7-46f9-4384-9363-04ff3f8e6a63" providerId="ADAL" clId="{744A3FC7-D32A-4452-B7D3-AFBD8B18942E}" dt="2024-11-01T15:35:52.891" v="1721" actId="1035"/>
          <ac:picMkLst>
            <pc:docMk/>
            <pc:sldMk cId="491237776" sldId="2145707419"/>
            <ac:picMk id="24" creationId="{470AA381-44A0-7E70-8226-5BB4E666D146}"/>
          </ac:picMkLst>
        </pc:picChg>
        <pc:picChg chg="add mod">
          <ac:chgData name="Roel Hoogveld" userId="37a281a7-46f9-4384-9363-04ff3f8e6a63" providerId="ADAL" clId="{744A3FC7-D32A-4452-B7D3-AFBD8B18942E}" dt="2024-11-01T15:36:23.345" v="1757" actId="1035"/>
          <ac:picMkLst>
            <pc:docMk/>
            <pc:sldMk cId="491237776" sldId="2145707419"/>
            <ac:picMk id="25" creationId="{74780852-8D32-385C-A935-F18501CA16D9}"/>
          </ac:picMkLst>
        </pc:picChg>
        <pc:picChg chg="add mod">
          <ac:chgData name="Roel Hoogveld" userId="37a281a7-46f9-4384-9363-04ff3f8e6a63" providerId="ADAL" clId="{744A3FC7-D32A-4452-B7D3-AFBD8B18942E}" dt="2024-11-01T15:36:23.345" v="1757" actId="1035"/>
          <ac:picMkLst>
            <pc:docMk/>
            <pc:sldMk cId="491237776" sldId="2145707419"/>
            <ac:picMk id="27" creationId="{94C1924E-B8B0-C733-9C5D-FA482F965604}"/>
          </ac:picMkLst>
        </pc:picChg>
        <pc:picChg chg="add mod">
          <ac:chgData name="Roel Hoogveld" userId="37a281a7-46f9-4384-9363-04ff3f8e6a63" providerId="ADAL" clId="{744A3FC7-D32A-4452-B7D3-AFBD8B18942E}" dt="2024-11-01T15:36:23.345" v="1757" actId="1035"/>
          <ac:picMkLst>
            <pc:docMk/>
            <pc:sldMk cId="491237776" sldId="2145707419"/>
            <ac:picMk id="28" creationId="{005A385E-2DBE-BA27-F0D5-4DBE99548E1E}"/>
          </ac:picMkLst>
        </pc:picChg>
        <pc:picChg chg="add mod">
          <ac:chgData name="Roel Hoogveld" userId="37a281a7-46f9-4384-9363-04ff3f8e6a63" providerId="ADAL" clId="{744A3FC7-D32A-4452-B7D3-AFBD8B18942E}" dt="2024-11-01T15:36:49.937" v="1777" actId="1037"/>
          <ac:picMkLst>
            <pc:docMk/>
            <pc:sldMk cId="491237776" sldId="2145707419"/>
            <ac:picMk id="30" creationId="{88DE3A18-8AE8-D4BE-1BE1-44D4AED01900}"/>
          </ac:picMkLst>
        </pc:picChg>
        <pc:picChg chg="add mod">
          <ac:chgData name="Roel Hoogveld" userId="37a281a7-46f9-4384-9363-04ff3f8e6a63" providerId="ADAL" clId="{744A3FC7-D32A-4452-B7D3-AFBD8B18942E}" dt="2024-11-01T15:34:18.176" v="1650"/>
          <ac:picMkLst>
            <pc:docMk/>
            <pc:sldMk cId="491237776" sldId="2145707419"/>
            <ac:picMk id="35" creationId="{8294AFED-F51F-8B48-E7A7-8D957892B7F5}"/>
          </ac:picMkLst>
        </pc:picChg>
        <pc:picChg chg="add mod">
          <ac:chgData name="Roel Hoogveld" userId="37a281a7-46f9-4384-9363-04ff3f8e6a63" providerId="ADAL" clId="{744A3FC7-D32A-4452-B7D3-AFBD8B18942E}" dt="2024-11-01T15:36:52.003" v="1780" actId="1037"/>
          <ac:picMkLst>
            <pc:docMk/>
            <pc:sldMk cId="491237776" sldId="2145707419"/>
            <ac:picMk id="36" creationId="{5CD25249-991B-BFAD-14C2-5D58583B90A1}"/>
          </ac:picMkLst>
        </pc:picChg>
        <pc:picChg chg="add del mod">
          <ac:chgData name="Roel Hoogveld" userId="37a281a7-46f9-4384-9363-04ff3f8e6a63" providerId="ADAL" clId="{744A3FC7-D32A-4452-B7D3-AFBD8B18942E}" dt="2024-11-01T15:34:35.362" v="1651" actId="21"/>
          <ac:picMkLst>
            <pc:docMk/>
            <pc:sldMk cId="491237776" sldId="2145707419"/>
            <ac:picMk id="40" creationId="{39C5B0A1-DC05-FDE6-9A56-565025585228}"/>
          </ac:picMkLst>
        </pc:picChg>
        <pc:picChg chg="add mod">
          <ac:chgData name="Roel Hoogveld" userId="37a281a7-46f9-4384-9363-04ff3f8e6a63" providerId="ADAL" clId="{744A3FC7-D32A-4452-B7D3-AFBD8B18942E}" dt="2024-11-01T15:34:18.176" v="1650"/>
          <ac:picMkLst>
            <pc:docMk/>
            <pc:sldMk cId="491237776" sldId="2145707419"/>
            <ac:picMk id="44" creationId="{BE40881A-5888-BF23-BDCD-A50F203C216C}"/>
          </ac:picMkLst>
        </pc:picChg>
        <pc:picChg chg="add mod">
          <ac:chgData name="Roel Hoogveld" userId="37a281a7-46f9-4384-9363-04ff3f8e6a63" providerId="ADAL" clId="{744A3FC7-D32A-4452-B7D3-AFBD8B18942E}" dt="2024-11-01T15:34:18.176" v="1650"/>
          <ac:picMkLst>
            <pc:docMk/>
            <pc:sldMk cId="491237776" sldId="2145707419"/>
            <ac:picMk id="45" creationId="{5039702F-E926-64CD-D156-16D71B104994}"/>
          </ac:picMkLst>
        </pc:picChg>
        <pc:picChg chg="add mod">
          <ac:chgData name="Roel Hoogveld" userId="37a281a7-46f9-4384-9363-04ff3f8e6a63" providerId="ADAL" clId="{744A3FC7-D32A-4452-B7D3-AFBD8B18942E}" dt="2024-11-01T15:36:23.345" v="1757" actId="1035"/>
          <ac:picMkLst>
            <pc:docMk/>
            <pc:sldMk cId="491237776" sldId="2145707419"/>
            <ac:picMk id="51" creationId="{E7D4BE62-9C33-4258-1A93-9054982DF0D4}"/>
          </ac:picMkLst>
        </pc:picChg>
        <pc:cxnChg chg="add del mod">
          <ac:chgData name="Roel Hoogveld" userId="37a281a7-46f9-4384-9363-04ff3f8e6a63" providerId="ADAL" clId="{744A3FC7-D32A-4452-B7D3-AFBD8B18942E}" dt="2024-11-01T15:34:35.362" v="1651" actId="21"/>
          <ac:cxnSpMkLst>
            <pc:docMk/>
            <pc:sldMk cId="491237776" sldId="2145707419"/>
            <ac:cxnSpMk id="4" creationId="{E05B501D-83C9-47AD-16E3-D1A6925D91D4}"/>
          </ac:cxnSpMkLst>
        </pc:cxnChg>
        <pc:cxnChg chg="add del mod">
          <ac:chgData name="Roel Hoogveld" userId="37a281a7-46f9-4384-9363-04ff3f8e6a63" providerId="ADAL" clId="{744A3FC7-D32A-4452-B7D3-AFBD8B18942E}" dt="2024-11-01T15:34:35.362" v="1651" actId="21"/>
          <ac:cxnSpMkLst>
            <pc:docMk/>
            <pc:sldMk cId="491237776" sldId="2145707419"/>
            <ac:cxnSpMk id="5" creationId="{D2DF2163-1141-49FF-F9C4-7532AB6108C8}"/>
          </ac:cxnSpMkLst>
        </pc:cxnChg>
        <pc:cxnChg chg="add del mod">
          <ac:chgData name="Roel Hoogveld" userId="37a281a7-46f9-4384-9363-04ff3f8e6a63" providerId="ADAL" clId="{744A3FC7-D32A-4452-B7D3-AFBD8B18942E}" dt="2024-11-01T15:34:35.362" v="1651" actId="21"/>
          <ac:cxnSpMkLst>
            <pc:docMk/>
            <pc:sldMk cId="491237776" sldId="2145707419"/>
            <ac:cxnSpMk id="6" creationId="{20EE58E8-A4BC-D880-AB51-CA62F1B5C32C}"/>
          </ac:cxnSpMkLst>
        </pc:cxnChg>
        <pc:cxnChg chg="add del mod">
          <ac:chgData name="Roel Hoogveld" userId="37a281a7-46f9-4384-9363-04ff3f8e6a63" providerId="ADAL" clId="{744A3FC7-D32A-4452-B7D3-AFBD8B18942E}" dt="2024-11-01T15:34:35.362" v="1651" actId="21"/>
          <ac:cxnSpMkLst>
            <pc:docMk/>
            <pc:sldMk cId="491237776" sldId="2145707419"/>
            <ac:cxnSpMk id="8" creationId="{9CBAC7D8-285D-7291-1957-C60C33B0A765}"/>
          </ac:cxnSpMkLst>
        </pc:cxnChg>
        <pc:cxnChg chg="add del mod">
          <ac:chgData name="Roel Hoogveld" userId="37a281a7-46f9-4384-9363-04ff3f8e6a63" providerId="ADAL" clId="{744A3FC7-D32A-4452-B7D3-AFBD8B18942E}" dt="2024-11-01T15:34:35.362" v="1651" actId="21"/>
          <ac:cxnSpMkLst>
            <pc:docMk/>
            <pc:sldMk cId="491237776" sldId="2145707419"/>
            <ac:cxnSpMk id="9" creationId="{8F2987E2-3F01-2F85-701C-58E7547156EC}"/>
          </ac:cxnSpMkLst>
        </pc:cxnChg>
      </pc:sldChg>
      <pc:sldChg chg="addSp modSp new mod ord">
        <pc:chgData name="Roel Hoogveld" userId="37a281a7-46f9-4384-9363-04ff3f8e6a63" providerId="ADAL" clId="{744A3FC7-D32A-4452-B7D3-AFBD8B18942E}" dt="2024-11-01T15:39:02.445" v="1937"/>
        <pc:sldMkLst>
          <pc:docMk/>
          <pc:sldMk cId="4128633167" sldId="2145707420"/>
        </pc:sldMkLst>
        <pc:spChg chg="add mod">
          <ac:chgData name="Roel Hoogveld" userId="37a281a7-46f9-4384-9363-04ff3f8e6a63" providerId="ADAL" clId="{744A3FC7-D32A-4452-B7D3-AFBD8B18942E}" dt="2024-11-01T15:37:55.417" v="1878" actId="20577"/>
          <ac:spMkLst>
            <pc:docMk/>
            <pc:sldMk cId="4128633167" sldId="2145707420"/>
            <ac:spMk id="3" creationId="{F66A447E-EE99-9018-0754-93E83DE3BADB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7" creationId="{1B175ABD-5FE5-F827-B438-D5A9DE1192D3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10" creationId="{0E4D94CD-85B6-2973-8257-E28ABFCBDA3A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11" creationId="{85262D3D-2AC9-9025-5DA4-50EAE982910D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12" creationId="{F2088113-EE62-E94D-27D2-CBEC18AE84DC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13" creationId="{2484DD24-5063-A891-45AD-3D770D6ED1F4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14" creationId="{0D4E189C-B222-8EFE-85E5-ACDA96D3A96C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15" creationId="{3F809095-0FE9-8F56-2B65-EAE7D4D08D38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16" creationId="{D7658930-9E1C-0BFF-DF1A-FFCF07DBBB51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17" creationId="{6F5FF436-B863-2762-7661-F7258DF101CD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18" creationId="{B05C66F7-4AA6-60BE-E1AE-C8B06E51A831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19" creationId="{4D2EEA65-0769-D09B-50E9-FD0543D6E737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20" creationId="{99F54657-A1BD-615C-7E92-E502ACACCAC0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21" creationId="{80841C40-F84D-EE90-5CB5-A3B718D211E1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22" creationId="{B783C1C0-8C54-299C-B3AC-4C4C40971C9C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23" creationId="{1B47BC0F-7D2A-0196-AA2B-499F1B1DDBE1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39" creationId="{468837D3-67E7-6A43-00E6-6427F710A9CE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41" creationId="{1BE0A168-9416-C967-C859-45E4DF0AD984}"/>
          </ac:spMkLst>
        </pc:spChg>
        <pc:spChg chg="add mod">
          <ac:chgData name="Roel Hoogveld" userId="37a281a7-46f9-4384-9363-04ff3f8e6a63" providerId="ADAL" clId="{744A3FC7-D32A-4452-B7D3-AFBD8B18942E}" dt="2024-11-01T15:34:49.961" v="1709" actId="1038"/>
          <ac:spMkLst>
            <pc:docMk/>
            <pc:sldMk cId="4128633167" sldId="2145707420"/>
            <ac:spMk id="42" creationId="{101F2F68-C296-EA23-9F6E-1992A5BAA7E9}"/>
          </ac:spMkLst>
        </pc:spChg>
        <pc:picChg chg="add mod">
          <ac:chgData name="Roel Hoogveld" userId="37a281a7-46f9-4384-9363-04ff3f8e6a63" providerId="ADAL" clId="{744A3FC7-D32A-4452-B7D3-AFBD8B18942E}" dt="2024-11-01T15:35:05.669" v="1712" actId="1076"/>
          <ac:picMkLst>
            <pc:docMk/>
            <pc:sldMk cId="4128633167" sldId="2145707420"/>
            <ac:picMk id="2" creationId="{451DCEF4-F30D-3D4C-C13F-66FBD4E9395B}"/>
          </ac:picMkLst>
        </pc:picChg>
        <pc:picChg chg="add mod">
          <ac:chgData name="Roel Hoogveld" userId="37a281a7-46f9-4384-9363-04ff3f8e6a63" providerId="ADAL" clId="{744A3FC7-D32A-4452-B7D3-AFBD8B18942E}" dt="2024-11-01T15:34:49.961" v="1709" actId="1038"/>
          <ac:picMkLst>
            <pc:docMk/>
            <pc:sldMk cId="4128633167" sldId="2145707420"/>
            <ac:picMk id="40" creationId="{39C5B0A1-DC05-FDE6-9A56-565025585228}"/>
          </ac:picMkLst>
        </pc:picChg>
        <pc:cxnChg chg="add mod">
          <ac:chgData name="Roel Hoogveld" userId="37a281a7-46f9-4384-9363-04ff3f8e6a63" providerId="ADAL" clId="{744A3FC7-D32A-4452-B7D3-AFBD8B18942E}" dt="2024-11-01T15:34:49.961" v="1709" actId="1038"/>
          <ac:cxnSpMkLst>
            <pc:docMk/>
            <pc:sldMk cId="4128633167" sldId="2145707420"/>
            <ac:cxnSpMk id="4" creationId="{E05B501D-83C9-47AD-16E3-D1A6925D91D4}"/>
          </ac:cxnSpMkLst>
        </pc:cxnChg>
        <pc:cxnChg chg="add mod">
          <ac:chgData name="Roel Hoogveld" userId="37a281a7-46f9-4384-9363-04ff3f8e6a63" providerId="ADAL" clId="{744A3FC7-D32A-4452-B7D3-AFBD8B18942E}" dt="2024-11-01T15:34:49.961" v="1709" actId="1038"/>
          <ac:cxnSpMkLst>
            <pc:docMk/>
            <pc:sldMk cId="4128633167" sldId="2145707420"/>
            <ac:cxnSpMk id="5" creationId="{D2DF2163-1141-49FF-F9C4-7532AB6108C8}"/>
          </ac:cxnSpMkLst>
        </pc:cxnChg>
        <pc:cxnChg chg="add mod">
          <ac:chgData name="Roel Hoogveld" userId="37a281a7-46f9-4384-9363-04ff3f8e6a63" providerId="ADAL" clId="{744A3FC7-D32A-4452-B7D3-AFBD8B18942E}" dt="2024-11-01T15:34:49.961" v="1709" actId="1038"/>
          <ac:cxnSpMkLst>
            <pc:docMk/>
            <pc:sldMk cId="4128633167" sldId="2145707420"/>
            <ac:cxnSpMk id="6" creationId="{20EE58E8-A4BC-D880-AB51-CA62F1B5C32C}"/>
          </ac:cxnSpMkLst>
        </pc:cxnChg>
        <pc:cxnChg chg="add mod">
          <ac:chgData name="Roel Hoogveld" userId="37a281a7-46f9-4384-9363-04ff3f8e6a63" providerId="ADAL" clId="{744A3FC7-D32A-4452-B7D3-AFBD8B18942E}" dt="2024-11-01T15:34:49.961" v="1709" actId="1038"/>
          <ac:cxnSpMkLst>
            <pc:docMk/>
            <pc:sldMk cId="4128633167" sldId="2145707420"/>
            <ac:cxnSpMk id="8" creationId="{9CBAC7D8-285D-7291-1957-C60C33B0A765}"/>
          </ac:cxnSpMkLst>
        </pc:cxnChg>
        <pc:cxnChg chg="add mod">
          <ac:chgData name="Roel Hoogveld" userId="37a281a7-46f9-4384-9363-04ff3f8e6a63" providerId="ADAL" clId="{744A3FC7-D32A-4452-B7D3-AFBD8B18942E}" dt="2024-11-01T15:34:49.961" v="1709" actId="1038"/>
          <ac:cxnSpMkLst>
            <pc:docMk/>
            <pc:sldMk cId="4128633167" sldId="2145707420"/>
            <ac:cxnSpMk id="9" creationId="{8F2987E2-3F01-2F85-701C-58E7547156EC}"/>
          </ac:cxnSpMkLst>
        </pc:cxnChg>
      </pc:sldChg>
      <pc:sldChg chg="addSp delSp modSp add mod modAnim">
        <pc:chgData name="Roel Hoogveld" userId="37a281a7-46f9-4384-9363-04ff3f8e6a63" providerId="ADAL" clId="{744A3FC7-D32A-4452-B7D3-AFBD8B18942E}" dt="2024-11-02T10:59:35.423" v="2078" actId="478"/>
        <pc:sldMkLst>
          <pc:docMk/>
          <pc:sldMk cId="851794700" sldId="2145707421"/>
        </pc:sldMkLst>
        <pc:spChg chg="del">
          <ac:chgData name="Roel Hoogveld" userId="37a281a7-46f9-4384-9363-04ff3f8e6a63" providerId="ADAL" clId="{744A3FC7-D32A-4452-B7D3-AFBD8B18942E}" dt="2024-11-02T10:57:44.513" v="2051" actId="478"/>
          <ac:spMkLst>
            <pc:docMk/>
            <pc:sldMk cId="851794700" sldId="2145707421"/>
            <ac:spMk id="2" creationId="{3E3C6086-4988-907F-8997-0D05036C6AD2}"/>
          </ac:spMkLst>
        </pc:spChg>
        <pc:spChg chg="mod">
          <ac:chgData name="Roel Hoogveld" userId="37a281a7-46f9-4384-9363-04ff3f8e6a63" providerId="ADAL" clId="{744A3FC7-D32A-4452-B7D3-AFBD8B18942E}" dt="2024-11-02T10:59:28.854" v="2076" actId="1076"/>
          <ac:spMkLst>
            <pc:docMk/>
            <pc:sldMk cId="851794700" sldId="2145707421"/>
            <ac:spMk id="3" creationId="{1D3623ED-28FF-CE55-AA7B-A88603850C2E}"/>
          </ac:spMkLst>
        </pc:spChg>
        <pc:spChg chg="mod">
          <ac:chgData name="Roel Hoogveld" userId="37a281a7-46f9-4384-9363-04ff3f8e6a63" providerId="ADAL" clId="{744A3FC7-D32A-4452-B7D3-AFBD8B18942E}" dt="2024-11-02T10:59:32.873" v="2077" actId="1076"/>
          <ac:spMkLst>
            <pc:docMk/>
            <pc:sldMk cId="851794700" sldId="2145707421"/>
            <ac:spMk id="6" creationId="{80929067-7C23-24E7-8CB3-E62A532A9EB9}"/>
          </ac:spMkLst>
        </pc:spChg>
        <pc:spChg chg="add del mod">
          <ac:chgData name="Roel Hoogveld" userId="37a281a7-46f9-4384-9363-04ff3f8e6a63" providerId="ADAL" clId="{744A3FC7-D32A-4452-B7D3-AFBD8B18942E}" dt="2024-11-02T10:59:35.423" v="2078" actId="478"/>
          <ac:spMkLst>
            <pc:docMk/>
            <pc:sldMk cId="851794700" sldId="2145707421"/>
            <ac:spMk id="7" creationId="{0A8EFC47-E2DD-4260-F447-29D51D3408A0}"/>
          </ac:spMkLst>
        </pc:spChg>
      </pc:sldChg>
      <pc:sldMasterChg chg="delSldLayout">
        <pc:chgData name="Roel Hoogveld" userId="37a281a7-46f9-4384-9363-04ff3f8e6a63" providerId="ADAL" clId="{744A3FC7-D32A-4452-B7D3-AFBD8B18942E}" dt="2024-11-01T15:35:17.506" v="1713" actId="47"/>
        <pc:sldMasterMkLst>
          <pc:docMk/>
          <pc:sldMasterMk cId="4155406509" sldId="2147483830"/>
        </pc:sldMasterMkLst>
        <pc:sldLayoutChg chg="del">
          <pc:chgData name="Roel Hoogveld" userId="37a281a7-46f9-4384-9363-04ff3f8e6a63" providerId="ADAL" clId="{744A3FC7-D32A-4452-B7D3-AFBD8B18942E}" dt="2024-11-01T15:35:17.506" v="1713" actId="47"/>
          <pc:sldLayoutMkLst>
            <pc:docMk/>
            <pc:sldMasterMk cId="4155406509" sldId="2147483830"/>
            <pc:sldLayoutMk cId="1902132513" sldId="2147483843"/>
          </pc:sldLayoutMkLst>
        </pc:sldLayoutChg>
      </pc:sldMasterChg>
    </pc:docChg>
  </pc:docChgLst>
  <pc:docChgLst>
    <pc:chgData name="Roel Hoogveld" userId="37a281a7-46f9-4384-9363-04ff3f8e6a63" providerId="ADAL" clId="{DEBE6443-2033-445A-B1DA-3AEAC6D2EDED}"/>
    <pc:docChg chg="undo redo custSel addSld delSld modSld sldOrd">
      <pc:chgData name="Roel Hoogveld" userId="37a281a7-46f9-4384-9363-04ff3f8e6a63" providerId="ADAL" clId="{DEBE6443-2033-445A-B1DA-3AEAC6D2EDED}" dt="2024-10-06T16:54:38.966" v="666" actId="47"/>
      <pc:docMkLst>
        <pc:docMk/>
      </pc:docMkLst>
      <pc:sldChg chg="del">
        <pc:chgData name="Roel Hoogveld" userId="37a281a7-46f9-4384-9363-04ff3f8e6a63" providerId="ADAL" clId="{DEBE6443-2033-445A-B1DA-3AEAC6D2EDED}" dt="2024-10-06T16:53:06.826" v="505" actId="47"/>
        <pc:sldMkLst>
          <pc:docMk/>
          <pc:sldMk cId="4146650127" sldId="261"/>
        </pc:sldMkLst>
      </pc:sldChg>
      <pc:sldChg chg="del">
        <pc:chgData name="Roel Hoogveld" userId="37a281a7-46f9-4384-9363-04ff3f8e6a63" providerId="ADAL" clId="{DEBE6443-2033-445A-B1DA-3AEAC6D2EDED}" dt="2024-10-06T16:53:07.457" v="506" actId="47"/>
        <pc:sldMkLst>
          <pc:docMk/>
          <pc:sldMk cId="3646974599" sldId="262"/>
        </pc:sldMkLst>
      </pc:sldChg>
      <pc:sldChg chg="del">
        <pc:chgData name="Roel Hoogveld" userId="37a281a7-46f9-4384-9363-04ff3f8e6a63" providerId="ADAL" clId="{DEBE6443-2033-445A-B1DA-3AEAC6D2EDED}" dt="2024-10-06T16:53:08.149" v="507" actId="47"/>
        <pc:sldMkLst>
          <pc:docMk/>
          <pc:sldMk cId="2998652907" sldId="263"/>
        </pc:sldMkLst>
      </pc:sldChg>
      <pc:sldChg chg="del">
        <pc:chgData name="Roel Hoogveld" userId="37a281a7-46f9-4384-9363-04ff3f8e6a63" providerId="ADAL" clId="{DEBE6443-2033-445A-B1DA-3AEAC6D2EDED}" dt="2024-10-06T16:53:09.396" v="509" actId="47"/>
        <pc:sldMkLst>
          <pc:docMk/>
          <pc:sldMk cId="1718709802" sldId="270"/>
        </pc:sldMkLst>
      </pc:sldChg>
      <pc:sldChg chg="del">
        <pc:chgData name="Roel Hoogveld" userId="37a281a7-46f9-4384-9363-04ff3f8e6a63" providerId="ADAL" clId="{DEBE6443-2033-445A-B1DA-3AEAC6D2EDED}" dt="2024-10-06T16:53:08.737" v="508" actId="47"/>
        <pc:sldMkLst>
          <pc:docMk/>
          <pc:sldMk cId="1358638494" sldId="271"/>
        </pc:sldMkLst>
      </pc:sldChg>
      <pc:sldChg chg="del">
        <pc:chgData name="Roel Hoogveld" userId="37a281a7-46f9-4384-9363-04ff3f8e6a63" providerId="ADAL" clId="{DEBE6443-2033-445A-B1DA-3AEAC6D2EDED}" dt="2024-10-06T16:53:10.805" v="511" actId="47"/>
        <pc:sldMkLst>
          <pc:docMk/>
          <pc:sldMk cId="1820157600" sldId="272"/>
        </pc:sldMkLst>
      </pc:sldChg>
      <pc:sldChg chg="del">
        <pc:chgData name="Roel Hoogveld" userId="37a281a7-46f9-4384-9363-04ff3f8e6a63" providerId="ADAL" clId="{DEBE6443-2033-445A-B1DA-3AEAC6D2EDED}" dt="2024-10-06T16:53:12.170" v="513" actId="47"/>
        <pc:sldMkLst>
          <pc:docMk/>
          <pc:sldMk cId="3297835239" sldId="273"/>
        </pc:sldMkLst>
      </pc:sldChg>
      <pc:sldChg chg="del">
        <pc:chgData name="Roel Hoogveld" userId="37a281a7-46f9-4384-9363-04ff3f8e6a63" providerId="ADAL" clId="{DEBE6443-2033-445A-B1DA-3AEAC6D2EDED}" dt="2024-10-06T16:53:11.399" v="512" actId="47"/>
        <pc:sldMkLst>
          <pc:docMk/>
          <pc:sldMk cId="3303660630" sldId="275"/>
        </pc:sldMkLst>
      </pc:sldChg>
      <pc:sldChg chg="del">
        <pc:chgData name="Roel Hoogveld" userId="37a281a7-46f9-4384-9363-04ff3f8e6a63" providerId="ADAL" clId="{DEBE6443-2033-445A-B1DA-3AEAC6D2EDED}" dt="2024-10-06T16:53:12.947" v="514" actId="47"/>
        <pc:sldMkLst>
          <pc:docMk/>
          <pc:sldMk cId="4030897705" sldId="276"/>
        </pc:sldMkLst>
      </pc:sldChg>
      <pc:sldChg chg="del">
        <pc:chgData name="Roel Hoogveld" userId="37a281a7-46f9-4384-9363-04ff3f8e6a63" providerId="ADAL" clId="{DEBE6443-2033-445A-B1DA-3AEAC6D2EDED}" dt="2024-10-06T16:53:09.963" v="510" actId="47"/>
        <pc:sldMkLst>
          <pc:docMk/>
          <pc:sldMk cId="4002940228" sldId="277"/>
        </pc:sldMkLst>
      </pc:sldChg>
      <pc:sldChg chg="del">
        <pc:chgData name="Roel Hoogveld" userId="37a281a7-46f9-4384-9363-04ff3f8e6a63" providerId="ADAL" clId="{DEBE6443-2033-445A-B1DA-3AEAC6D2EDED}" dt="2024-10-06T16:54:20.417" v="665" actId="47"/>
        <pc:sldMkLst>
          <pc:docMk/>
          <pc:sldMk cId="661911975" sldId="299"/>
        </pc:sldMkLst>
      </pc:sldChg>
      <pc:sldChg chg="del">
        <pc:chgData name="Roel Hoogveld" userId="37a281a7-46f9-4384-9363-04ff3f8e6a63" providerId="ADAL" clId="{DEBE6443-2033-445A-B1DA-3AEAC6D2EDED}" dt="2024-10-06T16:47:13.551" v="73" actId="47"/>
        <pc:sldMkLst>
          <pc:docMk/>
          <pc:sldMk cId="4162043647" sldId="709"/>
        </pc:sldMkLst>
      </pc:sldChg>
      <pc:sldChg chg="del">
        <pc:chgData name="Roel Hoogveld" userId="37a281a7-46f9-4384-9363-04ff3f8e6a63" providerId="ADAL" clId="{DEBE6443-2033-445A-B1DA-3AEAC6D2EDED}" dt="2024-10-06T16:53:25.026" v="534" actId="47"/>
        <pc:sldMkLst>
          <pc:docMk/>
          <pc:sldMk cId="1008623461" sldId="711"/>
        </pc:sldMkLst>
      </pc:sldChg>
      <pc:sldChg chg="del">
        <pc:chgData name="Roel Hoogveld" userId="37a281a7-46f9-4384-9363-04ff3f8e6a63" providerId="ADAL" clId="{DEBE6443-2033-445A-B1DA-3AEAC6D2EDED}" dt="2024-10-06T16:53:02.323" v="494" actId="47"/>
        <pc:sldMkLst>
          <pc:docMk/>
          <pc:sldMk cId="1021626142" sldId="713"/>
        </pc:sldMkLst>
      </pc:sldChg>
      <pc:sldChg chg="del">
        <pc:chgData name="Roel Hoogveld" userId="37a281a7-46f9-4384-9363-04ff3f8e6a63" providerId="ADAL" clId="{DEBE6443-2033-445A-B1DA-3AEAC6D2EDED}" dt="2024-10-06T16:53:32.644" v="554" actId="47"/>
        <pc:sldMkLst>
          <pc:docMk/>
          <pc:sldMk cId="1379362262" sldId="810"/>
        </pc:sldMkLst>
      </pc:sldChg>
      <pc:sldChg chg="del">
        <pc:chgData name="Roel Hoogveld" userId="37a281a7-46f9-4384-9363-04ff3f8e6a63" providerId="ADAL" clId="{DEBE6443-2033-445A-B1DA-3AEAC6D2EDED}" dt="2024-10-06T16:53:36.612" v="567" actId="47"/>
        <pc:sldMkLst>
          <pc:docMk/>
          <pc:sldMk cId="2428256639" sldId="817"/>
        </pc:sldMkLst>
      </pc:sldChg>
      <pc:sldChg chg="del">
        <pc:chgData name="Roel Hoogveld" userId="37a281a7-46f9-4384-9363-04ff3f8e6a63" providerId="ADAL" clId="{DEBE6443-2033-445A-B1DA-3AEAC6D2EDED}" dt="2024-10-06T16:53:35.362" v="563" actId="47"/>
        <pc:sldMkLst>
          <pc:docMk/>
          <pc:sldMk cId="130291332" sldId="818"/>
        </pc:sldMkLst>
      </pc:sldChg>
      <pc:sldChg chg="del">
        <pc:chgData name="Roel Hoogveld" userId="37a281a7-46f9-4384-9363-04ff3f8e6a63" providerId="ADAL" clId="{DEBE6443-2033-445A-B1DA-3AEAC6D2EDED}" dt="2024-10-06T16:53:36.234" v="565" actId="47"/>
        <pc:sldMkLst>
          <pc:docMk/>
          <pc:sldMk cId="1117334611" sldId="819"/>
        </pc:sldMkLst>
      </pc:sldChg>
      <pc:sldChg chg="del">
        <pc:chgData name="Roel Hoogveld" userId="37a281a7-46f9-4384-9363-04ff3f8e6a63" providerId="ADAL" clId="{DEBE6443-2033-445A-B1DA-3AEAC6D2EDED}" dt="2024-10-06T16:53:32.962" v="555" actId="47"/>
        <pc:sldMkLst>
          <pc:docMk/>
          <pc:sldMk cId="3022626607" sldId="820"/>
        </pc:sldMkLst>
      </pc:sldChg>
      <pc:sldChg chg="del">
        <pc:chgData name="Roel Hoogveld" userId="37a281a7-46f9-4384-9363-04ff3f8e6a63" providerId="ADAL" clId="{DEBE6443-2033-445A-B1DA-3AEAC6D2EDED}" dt="2024-10-06T16:53:36.455" v="566" actId="47"/>
        <pc:sldMkLst>
          <pc:docMk/>
          <pc:sldMk cId="1439195814" sldId="822"/>
        </pc:sldMkLst>
      </pc:sldChg>
      <pc:sldChg chg="del">
        <pc:chgData name="Roel Hoogveld" userId="37a281a7-46f9-4384-9363-04ff3f8e6a63" providerId="ADAL" clId="{DEBE6443-2033-445A-B1DA-3AEAC6D2EDED}" dt="2024-10-06T16:53:35.997" v="564" actId="47"/>
        <pc:sldMkLst>
          <pc:docMk/>
          <pc:sldMk cId="3997990439" sldId="823"/>
        </pc:sldMkLst>
      </pc:sldChg>
      <pc:sldChg chg="del">
        <pc:chgData name="Roel Hoogveld" userId="37a281a7-46f9-4384-9363-04ff3f8e6a63" providerId="ADAL" clId="{DEBE6443-2033-445A-B1DA-3AEAC6D2EDED}" dt="2024-10-06T16:53:33.579" v="557" actId="47"/>
        <pc:sldMkLst>
          <pc:docMk/>
          <pc:sldMk cId="2505975643" sldId="826"/>
        </pc:sldMkLst>
      </pc:sldChg>
      <pc:sldChg chg="del">
        <pc:chgData name="Roel Hoogveld" userId="37a281a7-46f9-4384-9363-04ff3f8e6a63" providerId="ADAL" clId="{DEBE6443-2033-445A-B1DA-3AEAC6D2EDED}" dt="2024-10-06T16:53:34.753" v="560" actId="47"/>
        <pc:sldMkLst>
          <pc:docMk/>
          <pc:sldMk cId="3491491546" sldId="827"/>
        </pc:sldMkLst>
      </pc:sldChg>
      <pc:sldChg chg="del">
        <pc:chgData name="Roel Hoogveld" userId="37a281a7-46f9-4384-9363-04ff3f8e6a63" providerId="ADAL" clId="{DEBE6443-2033-445A-B1DA-3AEAC6D2EDED}" dt="2024-10-06T16:53:37.308" v="568" actId="47"/>
        <pc:sldMkLst>
          <pc:docMk/>
          <pc:sldMk cId="820014779" sldId="829"/>
        </pc:sldMkLst>
      </pc:sldChg>
      <pc:sldChg chg="del">
        <pc:chgData name="Roel Hoogveld" userId="37a281a7-46f9-4384-9363-04ff3f8e6a63" providerId="ADAL" clId="{DEBE6443-2033-445A-B1DA-3AEAC6D2EDED}" dt="2024-10-06T16:53:33.279" v="556" actId="47"/>
        <pc:sldMkLst>
          <pc:docMk/>
          <pc:sldMk cId="2887803849" sldId="832"/>
        </pc:sldMkLst>
      </pc:sldChg>
      <pc:sldChg chg="del">
        <pc:chgData name="Roel Hoogveld" userId="37a281a7-46f9-4384-9363-04ff3f8e6a63" providerId="ADAL" clId="{DEBE6443-2033-445A-B1DA-3AEAC6D2EDED}" dt="2024-10-06T16:53:33.860" v="558" actId="47"/>
        <pc:sldMkLst>
          <pc:docMk/>
          <pc:sldMk cId="1302388158" sldId="833"/>
        </pc:sldMkLst>
      </pc:sldChg>
      <pc:sldChg chg="del">
        <pc:chgData name="Roel Hoogveld" userId="37a281a7-46f9-4384-9363-04ff3f8e6a63" providerId="ADAL" clId="{DEBE6443-2033-445A-B1DA-3AEAC6D2EDED}" dt="2024-10-06T16:53:34.244" v="559" actId="47"/>
        <pc:sldMkLst>
          <pc:docMk/>
          <pc:sldMk cId="2291496409" sldId="834"/>
        </pc:sldMkLst>
      </pc:sldChg>
      <pc:sldChg chg="del">
        <pc:chgData name="Roel Hoogveld" userId="37a281a7-46f9-4384-9363-04ff3f8e6a63" providerId="ADAL" clId="{DEBE6443-2033-445A-B1DA-3AEAC6D2EDED}" dt="2024-10-06T16:53:34.967" v="561" actId="47"/>
        <pc:sldMkLst>
          <pc:docMk/>
          <pc:sldMk cId="1389881918" sldId="835"/>
        </pc:sldMkLst>
      </pc:sldChg>
      <pc:sldChg chg="del">
        <pc:chgData name="Roel Hoogveld" userId="37a281a7-46f9-4384-9363-04ff3f8e6a63" providerId="ADAL" clId="{DEBE6443-2033-445A-B1DA-3AEAC6D2EDED}" dt="2024-10-06T16:53:35.166" v="562" actId="47"/>
        <pc:sldMkLst>
          <pc:docMk/>
          <pc:sldMk cId="3030518208" sldId="836"/>
        </pc:sldMkLst>
      </pc:sldChg>
      <pc:sldChg chg="del">
        <pc:chgData name="Roel Hoogveld" userId="37a281a7-46f9-4384-9363-04ff3f8e6a63" providerId="ADAL" clId="{DEBE6443-2033-445A-B1DA-3AEAC6D2EDED}" dt="2024-10-06T16:53:41.812" v="579" actId="47"/>
        <pc:sldMkLst>
          <pc:docMk/>
          <pc:sldMk cId="3909122039" sldId="2141412090"/>
        </pc:sldMkLst>
      </pc:sldChg>
      <pc:sldChg chg="add del">
        <pc:chgData name="Roel Hoogveld" userId="37a281a7-46f9-4384-9363-04ff3f8e6a63" providerId="ADAL" clId="{DEBE6443-2033-445A-B1DA-3AEAC6D2EDED}" dt="2024-10-06T16:54:09.103" v="639" actId="47"/>
        <pc:sldMkLst>
          <pc:docMk/>
          <pc:sldMk cId="4138755596" sldId="2141412096"/>
        </pc:sldMkLst>
      </pc:sldChg>
      <pc:sldChg chg="del">
        <pc:chgData name="Roel Hoogveld" userId="37a281a7-46f9-4384-9363-04ff3f8e6a63" providerId="ADAL" clId="{DEBE6443-2033-445A-B1DA-3AEAC6D2EDED}" dt="2024-10-06T16:45:45.171" v="43" actId="47"/>
        <pc:sldMkLst>
          <pc:docMk/>
          <pc:sldMk cId="1693893133" sldId="2141412099"/>
        </pc:sldMkLst>
      </pc:sldChg>
      <pc:sldChg chg="add del">
        <pc:chgData name="Roel Hoogveld" userId="37a281a7-46f9-4384-9363-04ff3f8e6a63" providerId="ADAL" clId="{DEBE6443-2033-445A-B1DA-3AEAC6D2EDED}" dt="2024-10-06T16:54:09.662" v="640" actId="47"/>
        <pc:sldMkLst>
          <pc:docMk/>
          <pc:sldMk cId="343309097" sldId="2141412105"/>
        </pc:sldMkLst>
      </pc:sldChg>
      <pc:sldChg chg="del">
        <pc:chgData name="Roel Hoogveld" userId="37a281a7-46f9-4384-9363-04ff3f8e6a63" providerId="ADAL" clId="{DEBE6443-2033-445A-B1DA-3AEAC6D2EDED}" dt="2024-10-06T16:54:19.469" v="663" actId="47"/>
        <pc:sldMkLst>
          <pc:docMk/>
          <pc:sldMk cId="3685458902" sldId="2141412106"/>
        </pc:sldMkLst>
      </pc:sldChg>
      <pc:sldChg chg="add del">
        <pc:chgData name="Roel Hoogveld" userId="37a281a7-46f9-4384-9363-04ff3f8e6a63" providerId="ADAL" clId="{DEBE6443-2033-445A-B1DA-3AEAC6D2EDED}" dt="2024-10-06T16:54:08.422" v="638" actId="47"/>
        <pc:sldMkLst>
          <pc:docMk/>
          <pc:sldMk cId="1384902096" sldId="2141412108"/>
        </pc:sldMkLst>
      </pc:sldChg>
      <pc:sldChg chg="del">
        <pc:chgData name="Roel Hoogveld" userId="37a281a7-46f9-4384-9363-04ff3f8e6a63" providerId="ADAL" clId="{DEBE6443-2033-445A-B1DA-3AEAC6D2EDED}" dt="2024-10-06T16:53:40.715" v="577" actId="47"/>
        <pc:sldMkLst>
          <pc:docMk/>
          <pc:sldMk cId="446691309" sldId="2141412137"/>
        </pc:sldMkLst>
      </pc:sldChg>
      <pc:sldChg chg="del">
        <pc:chgData name="Roel Hoogveld" userId="37a281a7-46f9-4384-9363-04ff3f8e6a63" providerId="ADAL" clId="{DEBE6443-2033-445A-B1DA-3AEAC6D2EDED}" dt="2024-10-06T16:53:40.949" v="578" actId="47"/>
        <pc:sldMkLst>
          <pc:docMk/>
          <pc:sldMk cId="3793291179" sldId="2141412138"/>
        </pc:sldMkLst>
      </pc:sldChg>
      <pc:sldChg chg="del">
        <pc:chgData name="Roel Hoogveld" userId="37a281a7-46f9-4384-9363-04ff3f8e6a63" providerId="ADAL" clId="{DEBE6443-2033-445A-B1DA-3AEAC6D2EDED}" dt="2024-10-06T16:53:38.066" v="570" actId="47"/>
        <pc:sldMkLst>
          <pc:docMk/>
          <pc:sldMk cId="1284712224" sldId="2141412140"/>
        </pc:sldMkLst>
      </pc:sldChg>
      <pc:sldChg chg="del">
        <pc:chgData name="Roel Hoogveld" userId="37a281a7-46f9-4384-9363-04ff3f8e6a63" providerId="ADAL" clId="{DEBE6443-2033-445A-B1DA-3AEAC6D2EDED}" dt="2024-10-06T16:54:15.034" v="651" actId="47"/>
        <pc:sldMkLst>
          <pc:docMk/>
          <pc:sldMk cId="720445835" sldId="2141412143"/>
        </pc:sldMkLst>
      </pc:sldChg>
      <pc:sldChg chg="del">
        <pc:chgData name="Roel Hoogveld" userId="37a281a7-46f9-4384-9363-04ff3f8e6a63" providerId="ADAL" clId="{DEBE6443-2033-445A-B1DA-3AEAC6D2EDED}" dt="2024-10-06T16:53:20.036" v="526" actId="47"/>
        <pc:sldMkLst>
          <pc:docMk/>
          <pc:sldMk cId="2523459286" sldId="2141412145"/>
        </pc:sldMkLst>
      </pc:sldChg>
      <pc:sldChg chg="del">
        <pc:chgData name="Roel Hoogveld" userId="37a281a7-46f9-4384-9363-04ff3f8e6a63" providerId="ADAL" clId="{DEBE6443-2033-445A-B1DA-3AEAC6D2EDED}" dt="2024-10-06T16:54:17.192" v="654" actId="47"/>
        <pc:sldMkLst>
          <pc:docMk/>
          <pc:sldMk cId="167258821" sldId="2141412146"/>
        </pc:sldMkLst>
      </pc:sldChg>
      <pc:sldChg chg="add del">
        <pc:chgData name="Roel Hoogveld" userId="37a281a7-46f9-4384-9363-04ff3f8e6a63" providerId="ADAL" clId="{DEBE6443-2033-445A-B1DA-3AEAC6D2EDED}" dt="2024-10-06T16:54:10.618" v="642" actId="47"/>
        <pc:sldMkLst>
          <pc:docMk/>
          <pc:sldMk cId="3437101302" sldId="2141412147"/>
        </pc:sldMkLst>
      </pc:sldChg>
      <pc:sldChg chg="del">
        <pc:chgData name="Roel Hoogveld" userId="37a281a7-46f9-4384-9363-04ff3f8e6a63" providerId="ADAL" clId="{DEBE6443-2033-445A-B1DA-3AEAC6D2EDED}" dt="2024-10-06T16:54:17.722" v="655" actId="47"/>
        <pc:sldMkLst>
          <pc:docMk/>
          <pc:sldMk cId="189533423" sldId="2141412148"/>
        </pc:sldMkLst>
      </pc:sldChg>
      <pc:sldChg chg="del">
        <pc:chgData name="Roel Hoogveld" userId="37a281a7-46f9-4384-9363-04ff3f8e6a63" providerId="ADAL" clId="{DEBE6443-2033-445A-B1DA-3AEAC6D2EDED}" dt="2024-10-06T16:54:18.046" v="656" actId="47"/>
        <pc:sldMkLst>
          <pc:docMk/>
          <pc:sldMk cId="272868596" sldId="2141412149"/>
        </pc:sldMkLst>
      </pc:sldChg>
      <pc:sldChg chg="del">
        <pc:chgData name="Roel Hoogveld" userId="37a281a7-46f9-4384-9363-04ff3f8e6a63" providerId="ADAL" clId="{DEBE6443-2033-445A-B1DA-3AEAC6D2EDED}" dt="2024-10-06T16:54:18.261" v="657" actId="47"/>
        <pc:sldMkLst>
          <pc:docMk/>
          <pc:sldMk cId="2173364182" sldId="2141412150"/>
        </pc:sldMkLst>
      </pc:sldChg>
      <pc:sldChg chg="del">
        <pc:chgData name="Roel Hoogveld" userId="37a281a7-46f9-4384-9363-04ff3f8e6a63" providerId="ADAL" clId="{DEBE6443-2033-445A-B1DA-3AEAC6D2EDED}" dt="2024-10-06T16:54:18.474" v="658" actId="47"/>
        <pc:sldMkLst>
          <pc:docMk/>
          <pc:sldMk cId="2517113029" sldId="2141412151"/>
        </pc:sldMkLst>
      </pc:sldChg>
      <pc:sldChg chg="del">
        <pc:chgData name="Roel Hoogveld" userId="37a281a7-46f9-4384-9363-04ff3f8e6a63" providerId="ADAL" clId="{DEBE6443-2033-445A-B1DA-3AEAC6D2EDED}" dt="2024-10-06T16:54:18.665" v="659" actId="47"/>
        <pc:sldMkLst>
          <pc:docMk/>
          <pc:sldMk cId="1468562293" sldId="2141412152"/>
        </pc:sldMkLst>
      </pc:sldChg>
      <pc:sldChg chg="del">
        <pc:chgData name="Roel Hoogveld" userId="37a281a7-46f9-4384-9363-04ff3f8e6a63" providerId="ADAL" clId="{DEBE6443-2033-445A-B1DA-3AEAC6D2EDED}" dt="2024-10-06T16:54:18.871" v="660" actId="47"/>
        <pc:sldMkLst>
          <pc:docMk/>
          <pc:sldMk cId="3637133242" sldId="2141412153"/>
        </pc:sldMkLst>
      </pc:sldChg>
      <pc:sldChg chg="add del">
        <pc:chgData name="Roel Hoogveld" userId="37a281a7-46f9-4384-9363-04ff3f8e6a63" providerId="ADAL" clId="{DEBE6443-2033-445A-B1DA-3AEAC6D2EDED}" dt="2024-10-06T16:54:08.058" v="637" actId="47"/>
        <pc:sldMkLst>
          <pc:docMk/>
          <pc:sldMk cId="1106005972" sldId="2141412154"/>
        </pc:sldMkLst>
      </pc:sldChg>
      <pc:sldChg chg="del">
        <pc:chgData name="Roel Hoogveld" userId="37a281a7-46f9-4384-9363-04ff3f8e6a63" providerId="ADAL" clId="{DEBE6443-2033-445A-B1DA-3AEAC6D2EDED}" dt="2024-10-06T16:54:20.159" v="664" actId="47"/>
        <pc:sldMkLst>
          <pc:docMk/>
          <pc:sldMk cId="4067084773" sldId="2141412160"/>
        </pc:sldMkLst>
      </pc:sldChg>
      <pc:sldChg chg="add del">
        <pc:chgData name="Roel Hoogveld" userId="37a281a7-46f9-4384-9363-04ff3f8e6a63" providerId="ADAL" clId="{DEBE6443-2033-445A-B1DA-3AEAC6D2EDED}" dt="2024-10-06T16:54:14.006" v="649" actId="47"/>
        <pc:sldMkLst>
          <pc:docMk/>
          <pc:sldMk cId="2164672139" sldId="2141412163"/>
        </pc:sldMkLst>
      </pc:sldChg>
      <pc:sldChg chg="del">
        <pc:chgData name="Roel Hoogveld" userId="37a281a7-46f9-4384-9363-04ff3f8e6a63" providerId="ADAL" clId="{DEBE6443-2033-445A-B1DA-3AEAC6D2EDED}" dt="2024-10-06T16:54:14.522" v="650" actId="47"/>
        <pc:sldMkLst>
          <pc:docMk/>
          <pc:sldMk cId="938423243" sldId="2141412166"/>
        </pc:sldMkLst>
      </pc:sldChg>
      <pc:sldChg chg="add del">
        <pc:chgData name="Roel Hoogveld" userId="37a281a7-46f9-4384-9363-04ff3f8e6a63" providerId="ADAL" clId="{DEBE6443-2033-445A-B1DA-3AEAC6D2EDED}" dt="2024-10-06T16:54:11.972" v="645" actId="47"/>
        <pc:sldMkLst>
          <pc:docMk/>
          <pc:sldMk cId="1334370953" sldId="2141412167"/>
        </pc:sldMkLst>
      </pc:sldChg>
      <pc:sldChg chg="add del">
        <pc:chgData name="Roel Hoogveld" userId="37a281a7-46f9-4384-9363-04ff3f8e6a63" providerId="ADAL" clId="{DEBE6443-2033-445A-B1DA-3AEAC6D2EDED}" dt="2024-10-06T16:54:12.439" v="646" actId="47"/>
        <pc:sldMkLst>
          <pc:docMk/>
          <pc:sldMk cId="2229022266" sldId="2141412168"/>
        </pc:sldMkLst>
      </pc:sldChg>
      <pc:sldChg chg="add del">
        <pc:chgData name="Roel Hoogveld" userId="37a281a7-46f9-4384-9363-04ff3f8e6a63" providerId="ADAL" clId="{DEBE6443-2033-445A-B1DA-3AEAC6D2EDED}" dt="2024-10-06T16:54:12.902" v="647" actId="47"/>
        <pc:sldMkLst>
          <pc:docMk/>
          <pc:sldMk cId="1251923069" sldId="2141412169"/>
        </pc:sldMkLst>
      </pc:sldChg>
      <pc:sldChg chg="del">
        <pc:chgData name="Roel Hoogveld" userId="37a281a7-46f9-4384-9363-04ff3f8e6a63" providerId="ADAL" clId="{DEBE6443-2033-445A-B1DA-3AEAC6D2EDED}" dt="2024-10-06T16:53:21.381" v="529" actId="47"/>
        <pc:sldMkLst>
          <pc:docMk/>
          <pc:sldMk cId="1454140437" sldId="2141412171"/>
        </pc:sldMkLst>
      </pc:sldChg>
      <pc:sldChg chg="del">
        <pc:chgData name="Roel Hoogveld" userId="37a281a7-46f9-4384-9363-04ff3f8e6a63" providerId="ADAL" clId="{DEBE6443-2033-445A-B1DA-3AEAC6D2EDED}" dt="2024-10-06T16:53:42.302" v="580" actId="47"/>
        <pc:sldMkLst>
          <pc:docMk/>
          <pc:sldMk cId="2846838067" sldId="2141412172"/>
        </pc:sldMkLst>
      </pc:sldChg>
      <pc:sldChg chg="del">
        <pc:chgData name="Roel Hoogveld" userId="37a281a7-46f9-4384-9363-04ff3f8e6a63" providerId="ADAL" clId="{DEBE6443-2033-445A-B1DA-3AEAC6D2EDED}" dt="2024-10-06T16:53:43.239" v="584" actId="47"/>
        <pc:sldMkLst>
          <pc:docMk/>
          <pc:sldMk cId="610112082" sldId="2141412173"/>
        </pc:sldMkLst>
      </pc:sldChg>
      <pc:sldChg chg="del">
        <pc:chgData name="Roel Hoogveld" userId="37a281a7-46f9-4384-9363-04ff3f8e6a63" providerId="ADAL" clId="{DEBE6443-2033-445A-B1DA-3AEAC6D2EDED}" dt="2024-10-06T16:53:43.810" v="585" actId="47"/>
        <pc:sldMkLst>
          <pc:docMk/>
          <pc:sldMk cId="4188893783" sldId="2141412174"/>
        </pc:sldMkLst>
      </pc:sldChg>
      <pc:sldChg chg="del">
        <pc:chgData name="Roel Hoogveld" userId="37a281a7-46f9-4384-9363-04ff3f8e6a63" providerId="ADAL" clId="{DEBE6443-2033-445A-B1DA-3AEAC6D2EDED}" dt="2024-10-06T16:53:44.045" v="586" actId="47"/>
        <pc:sldMkLst>
          <pc:docMk/>
          <pc:sldMk cId="4095776963" sldId="2141412175"/>
        </pc:sldMkLst>
      </pc:sldChg>
      <pc:sldChg chg="del">
        <pc:chgData name="Roel Hoogveld" userId="37a281a7-46f9-4384-9363-04ff3f8e6a63" providerId="ADAL" clId="{DEBE6443-2033-445A-B1DA-3AEAC6D2EDED}" dt="2024-10-06T16:53:44.464" v="588" actId="47"/>
        <pc:sldMkLst>
          <pc:docMk/>
          <pc:sldMk cId="2924879502" sldId="2141412176"/>
        </pc:sldMkLst>
      </pc:sldChg>
      <pc:sldChg chg="del">
        <pc:chgData name="Roel Hoogveld" userId="37a281a7-46f9-4384-9363-04ff3f8e6a63" providerId="ADAL" clId="{DEBE6443-2033-445A-B1DA-3AEAC6D2EDED}" dt="2024-10-06T16:53:44.701" v="589" actId="47"/>
        <pc:sldMkLst>
          <pc:docMk/>
          <pc:sldMk cId="395387383" sldId="2141412177"/>
        </pc:sldMkLst>
      </pc:sldChg>
      <pc:sldChg chg="add del">
        <pc:chgData name="Roel Hoogveld" userId="37a281a7-46f9-4384-9363-04ff3f8e6a63" providerId="ADAL" clId="{DEBE6443-2033-445A-B1DA-3AEAC6D2EDED}" dt="2024-10-06T16:54:02.207" v="631" actId="47"/>
        <pc:sldMkLst>
          <pc:docMk/>
          <pc:sldMk cId="1244078067" sldId="2141412178"/>
        </pc:sldMkLst>
      </pc:sldChg>
      <pc:sldChg chg="del">
        <pc:chgData name="Roel Hoogveld" userId="37a281a7-46f9-4384-9363-04ff3f8e6a63" providerId="ADAL" clId="{DEBE6443-2033-445A-B1DA-3AEAC6D2EDED}" dt="2024-10-06T16:53:45.401" v="590" actId="47"/>
        <pc:sldMkLst>
          <pc:docMk/>
          <pc:sldMk cId="2785375730" sldId="2141412180"/>
        </pc:sldMkLst>
      </pc:sldChg>
      <pc:sldChg chg="add del">
        <pc:chgData name="Roel Hoogveld" userId="37a281a7-46f9-4384-9363-04ff3f8e6a63" providerId="ADAL" clId="{DEBE6443-2033-445A-B1DA-3AEAC6D2EDED}" dt="2024-10-06T16:54:06.829" v="633" actId="47"/>
        <pc:sldMkLst>
          <pc:docMk/>
          <pc:sldMk cId="3352671743" sldId="2141412181"/>
        </pc:sldMkLst>
      </pc:sldChg>
      <pc:sldChg chg="add del">
        <pc:chgData name="Roel Hoogveld" userId="37a281a7-46f9-4384-9363-04ff3f8e6a63" providerId="ADAL" clId="{DEBE6443-2033-445A-B1DA-3AEAC6D2EDED}" dt="2024-10-06T16:54:07.333" v="634" actId="47"/>
        <pc:sldMkLst>
          <pc:docMk/>
          <pc:sldMk cId="3736061676" sldId="2141412182"/>
        </pc:sldMkLst>
      </pc:sldChg>
      <pc:sldChg chg="add del">
        <pc:chgData name="Roel Hoogveld" userId="37a281a7-46f9-4384-9363-04ff3f8e6a63" providerId="ADAL" clId="{DEBE6443-2033-445A-B1DA-3AEAC6D2EDED}" dt="2024-10-06T16:54:07.575" v="635" actId="47"/>
        <pc:sldMkLst>
          <pc:docMk/>
          <pc:sldMk cId="943119721" sldId="2141412183"/>
        </pc:sldMkLst>
      </pc:sldChg>
      <pc:sldChg chg="add del">
        <pc:chgData name="Roel Hoogveld" userId="37a281a7-46f9-4384-9363-04ff3f8e6a63" providerId="ADAL" clId="{DEBE6443-2033-445A-B1DA-3AEAC6D2EDED}" dt="2024-10-06T16:54:07.777" v="636" actId="47"/>
        <pc:sldMkLst>
          <pc:docMk/>
          <pc:sldMk cId="2088913627" sldId="2141412184"/>
        </pc:sldMkLst>
      </pc:sldChg>
      <pc:sldChg chg="del">
        <pc:chgData name="Roel Hoogveld" userId="37a281a7-46f9-4384-9363-04ff3f8e6a63" providerId="ADAL" clId="{DEBE6443-2033-445A-B1DA-3AEAC6D2EDED}" dt="2024-10-06T16:53:44.254" v="587" actId="47"/>
        <pc:sldMkLst>
          <pc:docMk/>
          <pc:sldMk cId="985687091" sldId="2141412185"/>
        </pc:sldMkLst>
      </pc:sldChg>
      <pc:sldChg chg="del">
        <pc:chgData name="Roel Hoogveld" userId="37a281a7-46f9-4384-9363-04ff3f8e6a63" providerId="ADAL" clId="{DEBE6443-2033-445A-B1DA-3AEAC6D2EDED}" dt="2024-10-06T16:53:38.254" v="571" actId="47"/>
        <pc:sldMkLst>
          <pc:docMk/>
          <pc:sldMk cId="3391177995" sldId="2141412188"/>
        </pc:sldMkLst>
      </pc:sldChg>
      <pc:sldChg chg="add del">
        <pc:chgData name="Roel Hoogveld" userId="37a281a7-46f9-4384-9363-04ff3f8e6a63" providerId="ADAL" clId="{DEBE6443-2033-445A-B1DA-3AEAC6D2EDED}" dt="2024-10-06T16:54:38.966" v="666" actId="47"/>
        <pc:sldMkLst>
          <pc:docMk/>
          <pc:sldMk cId="3541040156" sldId="2141412192"/>
        </pc:sldMkLst>
      </pc:sldChg>
      <pc:sldChg chg="del">
        <pc:chgData name="Roel Hoogveld" userId="37a281a7-46f9-4384-9363-04ff3f8e6a63" providerId="ADAL" clId="{DEBE6443-2033-445A-B1DA-3AEAC6D2EDED}" dt="2024-10-06T16:53:37.891" v="569" actId="47"/>
        <pc:sldMkLst>
          <pc:docMk/>
          <pc:sldMk cId="1023845759" sldId="2141412195"/>
        </pc:sldMkLst>
      </pc:sldChg>
      <pc:sldChg chg="del">
        <pc:chgData name="Roel Hoogveld" userId="37a281a7-46f9-4384-9363-04ff3f8e6a63" providerId="ADAL" clId="{DEBE6443-2033-445A-B1DA-3AEAC6D2EDED}" dt="2024-10-06T16:53:38.685" v="572" actId="47"/>
        <pc:sldMkLst>
          <pc:docMk/>
          <pc:sldMk cId="1523032962" sldId="2141412196"/>
        </pc:sldMkLst>
      </pc:sldChg>
      <pc:sldChg chg="del">
        <pc:chgData name="Roel Hoogveld" userId="37a281a7-46f9-4384-9363-04ff3f8e6a63" providerId="ADAL" clId="{DEBE6443-2033-445A-B1DA-3AEAC6D2EDED}" dt="2024-10-06T16:53:39.980" v="574" actId="47"/>
        <pc:sldMkLst>
          <pc:docMk/>
          <pc:sldMk cId="3662220627" sldId="2141412197"/>
        </pc:sldMkLst>
      </pc:sldChg>
      <pc:sldChg chg="del">
        <pc:chgData name="Roel Hoogveld" userId="37a281a7-46f9-4384-9363-04ff3f8e6a63" providerId="ADAL" clId="{DEBE6443-2033-445A-B1DA-3AEAC6D2EDED}" dt="2024-10-06T16:53:40.299" v="575" actId="47"/>
        <pc:sldMkLst>
          <pc:docMk/>
          <pc:sldMk cId="991703197" sldId="2141412198"/>
        </pc:sldMkLst>
      </pc:sldChg>
      <pc:sldChg chg="del">
        <pc:chgData name="Roel Hoogveld" userId="37a281a7-46f9-4384-9363-04ff3f8e6a63" providerId="ADAL" clId="{DEBE6443-2033-445A-B1DA-3AEAC6D2EDED}" dt="2024-10-06T16:53:40.509" v="576" actId="47"/>
        <pc:sldMkLst>
          <pc:docMk/>
          <pc:sldMk cId="2437240669" sldId="2141412199"/>
        </pc:sldMkLst>
      </pc:sldChg>
      <pc:sldChg chg="del">
        <pc:chgData name="Roel Hoogveld" userId="37a281a7-46f9-4384-9363-04ff3f8e6a63" providerId="ADAL" clId="{DEBE6443-2033-445A-B1DA-3AEAC6D2EDED}" dt="2024-10-06T16:53:19.712" v="525" actId="47"/>
        <pc:sldMkLst>
          <pc:docMk/>
          <pc:sldMk cId="168706741" sldId="2141412211"/>
        </pc:sldMkLst>
      </pc:sldChg>
      <pc:sldChg chg="del">
        <pc:chgData name="Roel Hoogveld" userId="37a281a7-46f9-4384-9363-04ff3f8e6a63" providerId="ADAL" clId="{DEBE6443-2033-445A-B1DA-3AEAC6D2EDED}" dt="2024-10-06T16:53:31.698" v="552" actId="47"/>
        <pc:sldMkLst>
          <pc:docMk/>
          <pc:sldMk cId="704947444" sldId="2141412215"/>
        </pc:sldMkLst>
      </pc:sldChg>
      <pc:sldChg chg="del">
        <pc:chgData name="Roel Hoogveld" userId="37a281a7-46f9-4384-9363-04ff3f8e6a63" providerId="ADAL" clId="{DEBE6443-2033-445A-B1DA-3AEAC6D2EDED}" dt="2024-10-06T16:53:32.153" v="553" actId="47"/>
        <pc:sldMkLst>
          <pc:docMk/>
          <pc:sldMk cId="1138796340" sldId="2141412219"/>
        </pc:sldMkLst>
      </pc:sldChg>
      <pc:sldChg chg="del">
        <pc:chgData name="Roel Hoogveld" userId="37a281a7-46f9-4384-9363-04ff3f8e6a63" providerId="ADAL" clId="{DEBE6443-2033-445A-B1DA-3AEAC6D2EDED}" dt="2024-10-06T16:53:15.118" v="516" actId="47"/>
        <pc:sldMkLst>
          <pc:docMk/>
          <pc:sldMk cId="923453483" sldId="2141412227"/>
        </pc:sldMkLst>
      </pc:sldChg>
      <pc:sldChg chg="del">
        <pc:chgData name="Roel Hoogveld" userId="37a281a7-46f9-4384-9363-04ff3f8e6a63" providerId="ADAL" clId="{DEBE6443-2033-445A-B1DA-3AEAC6D2EDED}" dt="2024-10-06T16:53:15.648" v="517" actId="47"/>
        <pc:sldMkLst>
          <pc:docMk/>
          <pc:sldMk cId="3907602054" sldId="2141412228"/>
        </pc:sldMkLst>
      </pc:sldChg>
      <pc:sldChg chg="del">
        <pc:chgData name="Roel Hoogveld" userId="37a281a7-46f9-4384-9363-04ff3f8e6a63" providerId="ADAL" clId="{DEBE6443-2033-445A-B1DA-3AEAC6D2EDED}" dt="2024-10-06T16:53:16.218" v="518" actId="47"/>
        <pc:sldMkLst>
          <pc:docMk/>
          <pc:sldMk cId="442063170" sldId="2141412229"/>
        </pc:sldMkLst>
      </pc:sldChg>
      <pc:sldChg chg="del">
        <pc:chgData name="Roel Hoogveld" userId="37a281a7-46f9-4384-9363-04ff3f8e6a63" providerId="ADAL" clId="{DEBE6443-2033-445A-B1DA-3AEAC6D2EDED}" dt="2024-10-06T16:53:16.766" v="519" actId="47"/>
        <pc:sldMkLst>
          <pc:docMk/>
          <pc:sldMk cId="2004148361" sldId="2141412230"/>
        </pc:sldMkLst>
      </pc:sldChg>
      <pc:sldChg chg="del">
        <pc:chgData name="Roel Hoogveld" userId="37a281a7-46f9-4384-9363-04ff3f8e6a63" providerId="ADAL" clId="{DEBE6443-2033-445A-B1DA-3AEAC6D2EDED}" dt="2024-10-06T16:53:17.299" v="520" actId="47"/>
        <pc:sldMkLst>
          <pc:docMk/>
          <pc:sldMk cId="1642746149" sldId="2141412231"/>
        </pc:sldMkLst>
      </pc:sldChg>
      <pc:sldChg chg="del">
        <pc:chgData name="Roel Hoogveld" userId="37a281a7-46f9-4384-9363-04ff3f8e6a63" providerId="ADAL" clId="{DEBE6443-2033-445A-B1DA-3AEAC6D2EDED}" dt="2024-10-06T16:53:17.842" v="521" actId="47"/>
        <pc:sldMkLst>
          <pc:docMk/>
          <pc:sldMk cId="1255228885" sldId="2141412232"/>
        </pc:sldMkLst>
      </pc:sldChg>
      <pc:sldChg chg="del">
        <pc:chgData name="Roel Hoogveld" userId="37a281a7-46f9-4384-9363-04ff3f8e6a63" providerId="ADAL" clId="{DEBE6443-2033-445A-B1DA-3AEAC6D2EDED}" dt="2024-10-06T16:53:18.353" v="522" actId="47"/>
        <pc:sldMkLst>
          <pc:docMk/>
          <pc:sldMk cId="393291914" sldId="2141412233"/>
        </pc:sldMkLst>
      </pc:sldChg>
      <pc:sldChg chg="del">
        <pc:chgData name="Roel Hoogveld" userId="37a281a7-46f9-4384-9363-04ff3f8e6a63" providerId="ADAL" clId="{DEBE6443-2033-445A-B1DA-3AEAC6D2EDED}" dt="2024-10-06T16:53:18.774" v="523" actId="47"/>
        <pc:sldMkLst>
          <pc:docMk/>
          <pc:sldMk cId="488638380" sldId="2141412234"/>
        </pc:sldMkLst>
      </pc:sldChg>
      <pc:sldChg chg="del">
        <pc:chgData name="Roel Hoogveld" userId="37a281a7-46f9-4384-9363-04ff3f8e6a63" providerId="ADAL" clId="{DEBE6443-2033-445A-B1DA-3AEAC6D2EDED}" dt="2024-10-06T16:53:19.282" v="524" actId="47"/>
        <pc:sldMkLst>
          <pc:docMk/>
          <pc:sldMk cId="3453806225" sldId="2141412235"/>
        </pc:sldMkLst>
      </pc:sldChg>
      <pc:sldChg chg="del">
        <pc:chgData name="Roel Hoogveld" userId="37a281a7-46f9-4384-9363-04ff3f8e6a63" providerId="ADAL" clId="{DEBE6443-2033-445A-B1DA-3AEAC6D2EDED}" dt="2024-10-06T16:47:12.793" v="72" actId="47"/>
        <pc:sldMkLst>
          <pc:docMk/>
          <pc:sldMk cId="1159836526" sldId="2141412240"/>
        </pc:sldMkLst>
      </pc:sldChg>
      <pc:sldChg chg="del">
        <pc:chgData name="Roel Hoogveld" userId="37a281a7-46f9-4384-9363-04ff3f8e6a63" providerId="ADAL" clId="{DEBE6443-2033-445A-B1DA-3AEAC6D2EDED}" dt="2024-10-06T16:53:02.141" v="493" actId="47"/>
        <pc:sldMkLst>
          <pc:docMk/>
          <pc:sldMk cId="182024186" sldId="2141412242"/>
        </pc:sldMkLst>
      </pc:sldChg>
      <pc:sldChg chg="del">
        <pc:chgData name="Roel Hoogveld" userId="37a281a7-46f9-4384-9363-04ff3f8e6a63" providerId="ADAL" clId="{DEBE6443-2033-445A-B1DA-3AEAC6D2EDED}" dt="2024-10-06T16:53:13.629" v="515" actId="47"/>
        <pc:sldMkLst>
          <pc:docMk/>
          <pc:sldMk cId="1071546195" sldId="2141412244"/>
        </pc:sldMkLst>
      </pc:sldChg>
      <pc:sldChg chg="del">
        <pc:chgData name="Roel Hoogveld" userId="37a281a7-46f9-4384-9363-04ff3f8e6a63" providerId="ADAL" clId="{DEBE6443-2033-445A-B1DA-3AEAC6D2EDED}" dt="2024-10-06T16:53:06.206" v="504" actId="47"/>
        <pc:sldMkLst>
          <pc:docMk/>
          <pc:sldMk cId="3277361264" sldId="2141412245"/>
        </pc:sldMkLst>
      </pc:sldChg>
      <pc:sldChg chg="del">
        <pc:chgData name="Roel Hoogveld" userId="37a281a7-46f9-4384-9363-04ff3f8e6a63" providerId="ADAL" clId="{DEBE6443-2033-445A-B1DA-3AEAC6D2EDED}" dt="2024-10-06T16:47:13.755" v="74" actId="47"/>
        <pc:sldMkLst>
          <pc:docMk/>
          <pc:sldMk cId="482346038" sldId="2141412250"/>
        </pc:sldMkLst>
      </pc:sldChg>
      <pc:sldChg chg="del">
        <pc:chgData name="Roel Hoogveld" userId="37a281a7-46f9-4384-9363-04ff3f8e6a63" providerId="ADAL" clId="{DEBE6443-2033-445A-B1DA-3AEAC6D2EDED}" dt="2024-10-06T16:47:13.960" v="75" actId="47"/>
        <pc:sldMkLst>
          <pc:docMk/>
          <pc:sldMk cId="3497238714" sldId="2141412251"/>
        </pc:sldMkLst>
      </pc:sldChg>
      <pc:sldChg chg="del">
        <pc:chgData name="Roel Hoogveld" userId="37a281a7-46f9-4384-9363-04ff3f8e6a63" providerId="ADAL" clId="{DEBE6443-2033-445A-B1DA-3AEAC6D2EDED}" dt="2024-10-06T16:53:03.172" v="498" actId="47"/>
        <pc:sldMkLst>
          <pc:docMk/>
          <pc:sldMk cId="1213822275" sldId="2141412253"/>
        </pc:sldMkLst>
      </pc:sldChg>
      <pc:sldChg chg="add del">
        <pc:chgData name="Roel Hoogveld" userId="37a281a7-46f9-4384-9363-04ff3f8e6a63" providerId="ADAL" clId="{DEBE6443-2033-445A-B1DA-3AEAC6D2EDED}" dt="2024-10-06T16:53:01.346" v="489" actId="47"/>
        <pc:sldMkLst>
          <pc:docMk/>
          <pc:sldMk cId="1365452521" sldId="2141412261"/>
        </pc:sldMkLst>
      </pc:sldChg>
      <pc:sldChg chg="del">
        <pc:chgData name="Roel Hoogveld" userId="37a281a7-46f9-4384-9363-04ff3f8e6a63" providerId="ADAL" clId="{DEBE6443-2033-445A-B1DA-3AEAC6D2EDED}" dt="2024-10-06T16:53:03.378" v="499" actId="47"/>
        <pc:sldMkLst>
          <pc:docMk/>
          <pc:sldMk cId="2624101185" sldId="2141412264"/>
        </pc:sldMkLst>
      </pc:sldChg>
      <pc:sldChg chg="del">
        <pc:chgData name="Roel Hoogveld" userId="37a281a7-46f9-4384-9363-04ff3f8e6a63" providerId="ADAL" clId="{DEBE6443-2033-445A-B1DA-3AEAC6D2EDED}" dt="2024-10-06T16:53:02.520" v="495" actId="47"/>
        <pc:sldMkLst>
          <pc:docMk/>
          <pc:sldMk cId="315589086" sldId="2141412269"/>
        </pc:sldMkLst>
      </pc:sldChg>
      <pc:sldChg chg="del">
        <pc:chgData name="Roel Hoogveld" userId="37a281a7-46f9-4384-9363-04ff3f8e6a63" providerId="ADAL" clId="{DEBE6443-2033-445A-B1DA-3AEAC6D2EDED}" dt="2024-10-06T16:54:19.083" v="661" actId="47"/>
        <pc:sldMkLst>
          <pc:docMk/>
          <pc:sldMk cId="3742744730" sldId="2141412272"/>
        </pc:sldMkLst>
      </pc:sldChg>
      <pc:sldChg chg="del">
        <pc:chgData name="Roel Hoogveld" userId="37a281a7-46f9-4384-9363-04ff3f8e6a63" providerId="ADAL" clId="{DEBE6443-2033-445A-B1DA-3AEAC6D2EDED}" dt="2024-10-06T16:54:19.245" v="662" actId="47"/>
        <pc:sldMkLst>
          <pc:docMk/>
          <pc:sldMk cId="1837246292" sldId="2141412273"/>
        </pc:sldMkLst>
      </pc:sldChg>
      <pc:sldChg chg="del">
        <pc:chgData name="Roel Hoogveld" userId="37a281a7-46f9-4384-9363-04ff3f8e6a63" providerId="ADAL" clId="{DEBE6443-2033-445A-B1DA-3AEAC6D2EDED}" dt="2024-10-06T16:53:22.290" v="530" actId="47"/>
        <pc:sldMkLst>
          <pc:docMk/>
          <pc:sldMk cId="2470410294" sldId="2141412275"/>
        </pc:sldMkLst>
      </pc:sldChg>
      <pc:sldChg chg="del">
        <pc:chgData name="Roel Hoogveld" userId="37a281a7-46f9-4384-9363-04ff3f8e6a63" providerId="ADAL" clId="{DEBE6443-2033-445A-B1DA-3AEAC6D2EDED}" dt="2024-10-06T16:53:23.112" v="531" actId="47"/>
        <pc:sldMkLst>
          <pc:docMk/>
          <pc:sldMk cId="2563750738" sldId="2141412276"/>
        </pc:sldMkLst>
      </pc:sldChg>
      <pc:sldChg chg="del">
        <pc:chgData name="Roel Hoogveld" userId="37a281a7-46f9-4384-9363-04ff3f8e6a63" providerId="ADAL" clId="{DEBE6443-2033-445A-B1DA-3AEAC6D2EDED}" dt="2024-10-06T16:53:23.479" v="532" actId="47"/>
        <pc:sldMkLst>
          <pc:docMk/>
          <pc:sldMk cId="3957473378" sldId="2141412277"/>
        </pc:sldMkLst>
      </pc:sldChg>
      <pc:sldChg chg="del">
        <pc:chgData name="Roel Hoogveld" userId="37a281a7-46f9-4384-9363-04ff3f8e6a63" providerId="ADAL" clId="{DEBE6443-2033-445A-B1DA-3AEAC6D2EDED}" dt="2024-10-06T16:53:24.367" v="533" actId="47"/>
        <pc:sldMkLst>
          <pc:docMk/>
          <pc:sldMk cId="941371567" sldId="2141412278"/>
        </pc:sldMkLst>
      </pc:sldChg>
      <pc:sldChg chg="del">
        <pc:chgData name="Roel Hoogveld" userId="37a281a7-46f9-4384-9363-04ff3f8e6a63" providerId="ADAL" clId="{DEBE6443-2033-445A-B1DA-3AEAC6D2EDED}" dt="2024-10-06T16:53:25.635" v="535" actId="47"/>
        <pc:sldMkLst>
          <pc:docMk/>
          <pc:sldMk cId="2064023720" sldId="2141412279"/>
        </pc:sldMkLst>
      </pc:sldChg>
      <pc:sldChg chg="del">
        <pc:chgData name="Roel Hoogveld" userId="37a281a7-46f9-4384-9363-04ff3f8e6a63" providerId="ADAL" clId="{DEBE6443-2033-445A-B1DA-3AEAC6D2EDED}" dt="2024-10-06T16:53:26.208" v="536" actId="47"/>
        <pc:sldMkLst>
          <pc:docMk/>
          <pc:sldMk cId="3338276437" sldId="2141412280"/>
        </pc:sldMkLst>
      </pc:sldChg>
      <pc:sldChg chg="del">
        <pc:chgData name="Roel Hoogveld" userId="37a281a7-46f9-4384-9363-04ff3f8e6a63" providerId="ADAL" clId="{DEBE6443-2033-445A-B1DA-3AEAC6D2EDED}" dt="2024-10-06T16:53:26.767" v="537" actId="47"/>
        <pc:sldMkLst>
          <pc:docMk/>
          <pc:sldMk cId="631265165" sldId="2141412281"/>
        </pc:sldMkLst>
      </pc:sldChg>
      <pc:sldChg chg="del">
        <pc:chgData name="Roel Hoogveld" userId="37a281a7-46f9-4384-9363-04ff3f8e6a63" providerId="ADAL" clId="{DEBE6443-2033-445A-B1DA-3AEAC6D2EDED}" dt="2024-10-06T16:53:27.353" v="538" actId="47"/>
        <pc:sldMkLst>
          <pc:docMk/>
          <pc:sldMk cId="1882802" sldId="2141412282"/>
        </pc:sldMkLst>
      </pc:sldChg>
      <pc:sldChg chg="del">
        <pc:chgData name="Roel Hoogveld" userId="37a281a7-46f9-4384-9363-04ff3f8e6a63" providerId="ADAL" clId="{DEBE6443-2033-445A-B1DA-3AEAC6D2EDED}" dt="2024-10-06T16:53:27.552" v="539" actId="47"/>
        <pc:sldMkLst>
          <pc:docMk/>
          <pc:sldMk cId="2936852395" sldId="2141412283"/>
        </pc:sldMkLst>
      </pc:sldChg>
      <pc:sldChg chg="del">
        <pc:chgData name="Roel Hoogveld" userId="37a281a7-46f9-4384-9363-04ff3f8e6a63" providerId="ADAL" clId="{DEBE6443-2033-445A-B1DA-3AEAC6D2EDED}" dt="2024-10-06T16:53:27.740" v="540" actId="47"/>
        <pc:sldMkLst>
          <pc:docMk/>
          <pc:sldMk cId="1893187260" sldId="2141412284"/>
        </pc:sldMkLst>
      </pc:sldChg>
      <pc:sldChg chg="del">
        <pc:chgData name="Roel Hoogveld" userId="37a281a7-46f9-4384-9363-04ff3f8e6a63" providerId="ADAL" clId="{DEBE6443-2033-445A-B1DA-3AEAC6D2EDED}" dt="2024-10-06T16:53:27.977" v="541" actId="47"/>
        <pc:sldMkLst>
          <pc:docMk/>
          <pc:sldMk cId="2426064021" sldId="2141412285"/>
        </pc:sldMkLst>
      </pc:sldChg>
      <pc:sldChg chg="del">
        <pc:chgData name="Roel Hoogveld" userId="37a281a7-46f9-4384-9363-04ff3f8e6a63" providerId="ADAL" clId="{DEBE6443-2033-445A-B1DA-3AEAC6D2EDED}" dt="2024-10-06T16:53:28.379" v="542" actId="47"/>
        <pc:sldMkLst>
          <pc:docMk/>
          <pc:sldMk cId="841911011" sldId="2141412286"/>
        </pc:sldMkLst>
      </pc:sldChg>
      <pc:sldChg chg="del">
        <pc:chgData name="Roel Hoogveld" userId="37a281a7-46f9-4384-9363-04ff3f8e6a63" providerId="ADAL" clId="{DEBE6443-2033-445A-B1DA-3AEAC6D2EDED}" dt="2024-10-06T16:53:28.675" v="543" actId="47"/>
        <pc:sldMkLst>
          <pc:docMk/>
          <pc:sldMk cId="39121317" sldId="2141412287"/>
        </pc:sldMkLst>
      </pc:sldChg>
      <pc:sldChg chg="del">
        <pc:chgData name="Roel Hoogveld" userId="37a281a7-46f9-4384-9363-04ff3f8e6a63" providerId="ADAL" clId="{DEBE6443-2033-445A-B1DA-3AEAC6D2EDED}" dt="2024-10-06T16:53:28.906" v="544" actId="47"/>
        <pc:sldMkLst>
          <pc:docMk/>
          <pc:sldMk cId="2748415017" sldId="2141412288"/>
        </pc:sldMkLst>
      </pc:sldChg>
      <pc:sldChg chg="del">
        <pc:chgData name="Roel Hoogveld" userId="37a281a7-46f9-4384-9363-04ff3f8e6a63" providerId="ADAL" clId="{DEBE6443-2033-445A-B1DA-3AEAC6D2EDED}" dt="2024-10-06T16:53:29.012" v="545" actId="47"/>
        <pc:sldMkLst>
          <pc:docMk/>
          <pc:sldMk cId="2382219256" sldId="2141412291"/>
        </pc:sldMkLst>
      </pc:sldChg>
      <pc:sldChg chg="del">
        <pc:chgData name="Roel Hoogveld" userId="37a281a7-46f9-4384-9363-04ff3f8e6a63" providerId="ADAL" clId="{DEBE6443-2033-445A-B1DA-3AEAC6D2EDED}" dt="2024-10-06T16:53:29.973" v="546" actId="47"/>
        <pc:sldMkLst>
          <pc:docMk/>
          <pc:sldMk cId="2172242347" sldId="2141412292"/>
        </pc:sldMkLst>
      </pc:sldChg>
      <pc:sldChg chg="del">
        <pc:chgData name="Roel Hoogveld" userId="37a281a7-46f9-4384-9363-04ff3f8e6a63" providerId="ADAL" clId="{DEBE6443-2033-445A-B1DA-3AEAC6D2EDED}" dt="2024-10-06T16:53:30.179" v="547" actId="47"/>
        <pc:sldMkLst>
          <pc:docMk/>
          <pc:sldMk cId="816647141" sldId="2141412293"/>
        </pc:sldMkLst>
      </pc:sldChg>
      <pc:sldChg chg="del">
        <pc:chgData name="Roel Hoogveld" userId="37a281a7-46f9-4384-9363-04ff3f8e6a63" providerId="ADAL" clId="{DEBE6443-2033-445A-B1DA-3AEAC6D2EDED}" dt="2024-10-06T16:53:30.432" v="548" actId="47"/>
        <pc:sldMkLst>
          <pc:docMk/>
          <pc:sldMk cId="1530741876" sldId="2141412294"/>
        </pc:sldMkLst>
      </pc:sldChg>
      <pc:sldChg chg="del">
        <pc:chgData name="Roel Hoogveld" userId="37a281a7-46f9-4384-9363-04ff3f8e6a63" providerId="ADAL" clId="{DEBE6443-2033-445A-B1DA-3AEAC6D2EDED}" dt="2024-10-06T16:53:30.757" v="549" actId="47"/>
        <pc:sldMkLst>
          <pc:docMk/>
          <pc:sldMk cId="4128839935" sldId="2141412295"/>
        </pc:sldMkLst>
      </pc:sldChg>
      <pc:sldChg chg="del">
        <pc:chgData name="Roel Hoogveld" userId="37a281a7-46f9-4384-9363-04ff3f8e6a63" providerId="ADAL" clId="{DEBE6443-2033-445A-B1DA-3AEAC6D2EDED}" dt="2024-10-06T16:53:31.207" v="550" actId="47"/>
        <pc:sldMkLst>
          <pc:docMk/>
          <pc:sldMk cId="2599876166" sldId="2141412296"/>
        </pc:sldMkLst>
      </pc:sldChg>
      <pc:sldChg chg="del">
        <pc:chgData name="Roel Hoogveld" userId="37a281a7-46f9-4384-9363-04ff3f8e6a63" providerId="ADAL" clId="{DEBE6443-2033-445A-B1DA-3AEAC6D2EDED}" dt="2024-10-06T16:53:31.492" v="551" actId="47"/>
        <pc:sldMkLst>
          <pc:docMk/>
          <pc:sldMk cId="2859734152" sldId="2141412297"/>
        </pc:sldMkLst>
      </pc:sldChg>
      <pc:sldChg chg="del">
        <pc:chgData name="Roel Hoogveld" userId="37a281a7-46f9-4384-9363-04ff3f8e6a63" providerId="ADAL" clId="{DEBE6443-2033-445A-B1DA-3AEAC6D2EDED}" dt="2024-10-06T16:47:08.500" v="62" actId="47"/>
        <pc:sldMkLst>
          <pc:docMk/>
          <pc:sldMk cId="3207834169" sldId="2141412301"/>
        </pc:sldMkLst>
      </pc:sldChg>
      <pc:sldChg chg="del">
        <pc:chgData name="Roel Hoogveld" userId="37a281a7-46f9-4384-9363-04ff3f8e6a63" providerId="ADAL" clId="{DEBE6443-2033-445A-B1DA-3AEAC6D2EDED}" dt="2024-10-06T16:47:09.310" v="64" actId="47"/>
        <pc:sldMkLst>
          <pc:docMk/>
          <pc:sldMk cId="2598926485" sldId="2141412306"/>
        </pc:sldMkLst>
      </pc:sldChg>
      <pc:sldChg chg="del">
        <pc:chgData name="Roel Hoogveld" userId="37a281a7-46f9-4384-9363-04ff3f8e6a63" providerId="ADAL" clId="{DEBE6443-2033-445A-B1DA-3AEAC6D2EDED}" dt="2024-10-06T16:47:06.250" v="57" actId="47"/>
        <pc:sldMkLst>
          <pc:docMk/>
          <pc:sldMk cId="4093140817" sldId="2141412307"/>
        </pc:sldMkLst>
      </pc:sldChg>
      <pc:sldChg chg="del">
        <pc:chgData name="Roel Hoogveld" userId="37a281a7-46f9-4384-9363-04ff3f8e6a63" providerId="ADAL" clId="{DEBE6443-2033-445A-B1DA-3AEAC6D2EDED}" dt="2024-10-06T16:47:06.886" v="58" actId="47"/>
        <pc:sldMkLst>
          <pc:docMk/>
          <pc:sldMk cId="2284972098" sldId="2141412308"/>
        </pc:sldMkLst>
      </pc:sldChg>
      <pc:sldChg chg="del">
        <pc:chgData name="Roel Hoogveld" userId="37a281a7-46f9-4384-9363-04ff3f8e6a63" providerId="ADAL" clId="{DEBE6443-2033-445A-B1DA-3AEAC6D2EDED}" dt="2024-10-06T16:47:07.369" v="59" actId="47"/>
        <pc:sldMkLst>
          <pc:docMk/>
          <pc:sldMk cId="1103616645" sldId="2141412310"/>
        </pc:sldMkLst>
      </pc:sldChg>
      <pc:sldChg chg="del">
        <pc:chgData name="Roel Hoogveld" userId="37a281a7-46f9-4384-9363-04ff3f8e6a63" providerId="ADAL" clId="{DEBE6443-2033-445A-B1DA-3AEAC6D2EDED}" dt="2024-10-06T16:47:07.693" v="60" actId="47"/>
        <pc:sldMkLst>
          <pc:docMk/>
          <pc:sldMk cId="1280488115" sldId="2141412311"/>
        </pc:sldMkLst>
      </pc:sldChg>
      <pc:sldChg chg="del">
        <pc:chgData name="Roel Hoogveld" userId="37a281a7-46f9-4384-9363-04ff3f8e6a63" providerId="ADAL" clId="{DEBE6443-2033-445A-B1DA-3AEAC6D2EDED}" dt="2024-10-06T16:47:08.060" v="61" actId="47"/>
        <pc:sldMkLst>
          <pc:docMk/>
          <pc:sldMk cId="2904519767" sldId="2141412312"/>
        </pc:sldMkLst>
      </pc:sldChg>
      <pc:sldChg chg="del">
        <pc:chgData name="Roel Hoogveld" userId="37a281a7-46f9-4384-9363-04ff3f8e6a63" providerId="ADAL" clId="{DEBE6443-2033-445A-B1DA-3AEAC6D2EDED}" dt="2024-10-06T16:47:05.460" v="56" actId="47"/>
        <pc:sldMkLst>
          <pc:docMk/>
          <pc:sldMk cId="2549521467" sldId="2141412313"/>
        </pc:sldMkLst>
      </pc:sldChg>
      <pc:sldChg chg="del">
        <pc:chgData name="Roel Hoogveld" userId="37a281a7-46f9-4384-9363-04ff3f8e6a63" providerId="ADAL" clId="{DEBE6443-2033-445A-B1DA-3AEAC6D2EDED}" dt="2024-10-06T16:52:48.142" v="456" actId="47"/>
        <pc:sldMkLst>
          <pc:docMk/>
          <pc:sldMk cId="3224867122" sldId="2141412315"/>
        </pc:sldMkLst>
      </pc:sldChg>
      <pc:sldChg chg="del">
        <pc:chgData name="Roel Hoogveld" userId="37a281a7-46f9-4384-9363-04ff3f8e6a63" providerId="ADAL" clId="{DEBE6443-2033-445A-B1DA-3AEAC6D2EDED}" dt="2024-10-06T16:51:08.661" v="363" actId="47"/>
        <pc:sldMkLst>
          <pc:docMk/>
          <pc:sldMk cId="3017003481" sldId="2141412317"/>
        </pc:sldMkLst>
      </pc:sldChg>
      <pc:sldChg chg="del">
        <pc:chgData name="Roel Hoogveld" userId="37a281a7-46f9-4384-9363-04ff3f8e6a63" providerId="ADAL" clId="{DEBE6443-2033-445A-B1DA-3AEAC6D2EDED}" dt="2024-10-06T16:47:17.166" v="83" actId="47"/>
        <pc:sldMkLst>
          <pc:docMk/>
          <pc:sldMk cId="2302460215" sldId="2141412318"/>
        </pc:sldMkLst>
      </pc:sldChg>
      <pc:sldChg chg="del">
        <pc:chgData name="Roel Hoogveld" userId="37a281a7-46f9-4384-9363-04ff3f8e6a63" providerId="ADAL" clId="{DEBE6443-2033-445A-B1DA-3AEAC6D2EDED}" dt="2024-10-06T16:53:01.713" v="491" actId="47"/>
        <pc:sldMkLst>
          <pc:docMk/>
          <pc:sldMk cId="3668038427" sldId="2141412320"/>
        </pc:sldMkLst>
      </pc:sldChg>
      <pc:sldChg chg="del">
        <pc:chgData name="Roel Hoogveld" userId="37a281a7-46f9-4384-9363-04ff3f8e6a63" providerId="ADAL" clId="{DEBE6443-2033-445A-B1DA-3AEAC6D2EDED}" dt="2024-10-06T16:53:01.919" v="492" actId="47"/>
        <pc:sldMkLst>
          <pc:docMk/>
          <pc:sldMk cId="704139248" sldId="2141412321"/>
        </pc:sldMkLst>
      </pc:sldChg>
      <pc:sldChg chg="del">
        <pc:chgData name="Roel Hoogveld" userId="37a281a7-46f9-4384-9363-04ff3f8e6a63" providerId="ADAL" clId="{DEBE6443-2033-445A-B1DA-3AEAC6D2EDED}" dt="2024-10-06T16:53:39.428" v="573" actId="47"/>
        <pc:sldMkLst>
          <pc:docMk/>
          <pc:sldMk cId="2349212270" sldId="2141412324"/>
        </pc:sldMkLst>
      </pc:sldChg>
      <pc:sldChg chg="del">
        <pc:chgData name="Roel Hoogveld" userId="37a281a7-46f9-4384-9363-04ff3f8e6a63" providerId="ADAL" clId="{DEBE6443-2033-445A-B1DA-3AEAC6D2EDED}" dt="2024-10-06T16:53:42.503" v="581" actId="47"/>
        <pc:sldMkLst>
          <pc:docMk/>
          <pc:sldMk cId="4105606669" sldId="2141412325"/>
        </pc:sldMkLst>
      </pc:sldChg>
      <pc:sldChg chg="del">
        <pc:chgData name="Roel Hoogveld" userId="37a281a7-46f9-4384-9363-04ff3f8e6a63" providerId="ADAL" clId="{DEBE6443-2033-445A-B1DA-3AEAC6D2EDED}" dt="2024-10-06T16:53:42.724" v="582" actId="47"/>
        <pc:sldMkLst>
          <pc:docMk/>
          <pc:sldMk cId="87087775" sldId="2141412326"/>
        </pc:sldMkLst>
      </pc:sldChg>
      <pc:sldChg chg="del">
        <pc:chgData name="Roel Hoogveld" userId="37a281a7-46f9-4384-9363-04ff3f8e6a63" providerId="ADAL" clId="{DEBE6443-2033-445A-B1DA-3AEAC6D2EDED}" dt="2024-10-06T16:53:42.932" v="583" actId="47"/>
        <pc:sldMkLst>
          <pc:docMk/>
          <pc:sldMk cId="30099432" sldId="2141412327"/>
        </pc:sldMkLst>
      </pc:sldChg>
      <pc:sldChg chg="add del">
        <pc:chgData name="Roel Hoogveld" userId="37a281a7-46f9-4384-9363-04ff3f8e6a63" providerId="ADAL" clId="{DEBE6443-2033-445A-B1DA-3AEAC6D2EDED}" dt="2024-10-06T16:54:06.451" v="632" actId="47"/>
        <pc:sldMkLst>
          <pc:docMk/>
          <pc:sldMk cId="459696420" sldId="2141412328"/>
        </pc:sldMkLst>
      </pc:sldChg>
      <pc:sldChg chg="add del">
        <pc:chgData name="Roel Hoogveld" userId="37a281a7-46f9-4384-9363-04ff3f8e6a63" providerId="ADAL" clId="{DEBE6443-2033-445A-B1DA-3AEAC6D2EDED}" dt="2024-10-06T16:54:10.155" v="641" actId="47"/>
        <pc:sldMkLst>
          <pc:docMk/>
          <pc:sldMk cId="2013116965" sldId="2141412329"/>
        </pc:sldMkLst>
      </pc:sldChg>
      <pc:sldChg chg="add del">
        <pc:chgData name="Roel Hoogveld" userId="37a281a7-46f9-4384-9363-04ff3f8e6a63" providerId="ADAL" clId="{DEBE6443-2033-445A-B1DA-3AEAC6D2EDED}" dt="2024-10-06T16:54:10.957" v="643" actId="47"/>
        <pc:sldMkLst>
          <pc:docMk/>
          <pc:sldMk cId="634263840" sldId="2141412330"/>
        </pc:sldMkLst>
      </pc:sldChg>
      <pc:sldChg chg="add del">
        <pc:chgData name="Roel Hoogveld" userId="37a281a7-46f9-4384-9363-04ff3f8e6a63" providerId="ADAL" clId="{DEBE6443-2033-445A-B1DA-3AEAC6D2EDED}" dt="2024-10-06T16:54:11.510" v="644" actId="47"/>
        <pc:sldMkLst>
          <pc:docMk/>
          <pc:sldMk cId="3601473038" sldId="2141412331"/>
        </pc:sldMkLst>
      </pc:sldChg>
      <pc:sldChg chg="add del">
        <pc:chgData name="Roel Hoogveld" userId="37a281a7-46f9-4384-9363-04ff3f8e6a63" providerId="ADAL" clId="{DEBE6443-2033-445A-B1DA-3AEAC6D2EDED}" dt="2024-10-06T16:54:13.416" v="648" actId="47"/>
        <pc:sldMkLst>
          <pc:docMk/>
          <pc:sldMk cId="446791343" sldId="2141412332"/>
        </pc:sldMkLst>
      </pc:sldChg>
      <pc:sldChg chg="del">
        <pc:chgData name="Roel Hoogveld" userId="37a281a7-46f9-4384-9363-04ff3f8e6a63" providerId="ADAL" clId="{DEBE6443-2033-445A-B1DA-3AEAC6D2EDED}" dt="2024-10-06T16:54:15.693" v="652" actId="47"/>
        <pc:sldMkLst>
          <pc:docMk/>
          <pc:sldMk cId="402113979" sldId="2141412333"/>
        </pc:sldMkLst>
      </pc:sldChg>
      <pc:sldChg chg="del">
        <pc:chgData name="Roel Hoogveld" userId="37a281a7-46f9-4384-9363-04ff3f8e6a63" providerId="ADAL" clId="{DEBE6443-2033-445A-B1DA-3AEAC6D2EDED}" dt="2024-10-06T16:54:16.264" v="653" actId="47"/>
        <pc:sldMkLst>
          <pc:docMk/>
          <pc:sldMk cId="4153465361" sldId="2141412334"/>
        </pc:sldMkLst>
      </pc:sldChg>
      <pc:sldChg chg="add del">
        <pc:chgData name="Roel Hoogveld" userId="37a281a7-46f9-4384-9363-04ff3f8e6a63" providerId="ADAL" clId="{DEBE6443-2033-445A-B1DA-3AEAC6D2EDED}" dt="2024-10-06T16:53:01.504" v="490" actId="47"/>
        <pc:sldMkLst>
          <pc:docMk/>
          <pc:sldMk cId="1169100887" sldId="2141412335"/>
        </pc:sldMkLst>
      </pc:sldChg>
      <pc:sldChg chg="del">
        <pc:chgData name="Roel Hoogveld" userId="37a281a7-46f9-4384-9363-04ff3f8e6a63" providerId="ADAL" clId="{DEBE6443-2033-445A-B1DA-3AEAC6D2EDED}" dt="2024-10-06T16:52:48.490" v="457" actId="47"/>
        <pc:sldMkLst>
          <pc:docMk/>
          <pc:sldMk cId="1783001562" sldId="2141412336"/>
        </pc:sldMkLst>
      </pc:sldChg>
      <pc:sldChg chg="del">
        <pc:chgData name="Roel Hoogveld" userId="37a281a7-46f9-4384-9363-04ff3f8e6a63" providerId="ADAL" clId="{DEBE6443-2033-445A-B1DA-3AEAC6D2EDED}" dt="2024-10-06T16:52:57.292" v="484" actId="47"/>
        <pc:sldMkLst>
          <pc:docMk/>
          <pc:sldMk cId="354100571" sldId="2141412337"/>
        </pc:sldMkLst>
      </pc:sldChg>
      <pc:sldChg chg="del">
        <pc:chgData name="Roel Hoogveld" userId="37a281a7-46f9-4384-9363-04ff3f8e6a63" providerId="ADAL" clId="{DEBE6443-2033-445A-B1DA-3AEAC6D2EDED}" dt="2024-10-06T16:53:21.058" v="528" actId="47"/>
        <pc:sldMkLst>
          <pc:docMk/>
          <pc:sldMk cId="3743647916" sldId="2141412341"/>
        </pc:sldMkLst>
      </pc:sldChg>
      <pc:sldChg chg="del">
        <pc:chgData name="Roel Hoogveld" userId="37a281a7-46f9-4384-9363-04ff3f8e6a63" providerId="ADAL" clId="{DEBE6443-2033-445A-B1DA-3AEAC6D2EDED}" dt="2024-10-06T16:53:20.286" v="527" actId="47"/>
        <pc:sldMkLst>
          <pc:docMk/>
          <pc:sldMk cId="2318255929" sldId="2141412342"/>
        </pc:sldMkLst>
      </pc:sldChg>
      <pc:sldChg chg="del">
        <pc:chgData name="Roel Hoogveld" userId="37a281a7-46f9-4384-9363-04ff3f8e6a63" providerId="ADAL" clId="{DEBE6443-2033-445A-B1DA-3AEAC6D2EDED}" dt="2024-10-06T16:47:11.356" v="68" actId="47"/>
        <pc:sldMkLst>
          <pc:docMk/>
          <pc:sldMk cId="621093546" sldId="2141412343"/>
        </pc:sldMkLst>
      </pc:sldChg>
      <pc:sldChg chg="del">
        <pc:chgData name="Roel Hoogveld" userId="37a281a7-46f9-4384-9363-04ff3f8e6a63" providerId="ADAL" clId="{DEBE6443-2033-445A-B1DA-3AEAC6D2EDED}" dt="2024-10-06T16:47:11.805" v="69" actId="47"/>
        <pc:sldMkLst>
          <pc:docMk/>
          <pc:sldMk cId="2009852522" sldId="2141412344"/>
        </pc:sldMkLst>
      </pc:sldChg>
      <pc:sldChg chg="del">
        <pc:chgData name="Roel Hoogveld" userId="37a281a7-46f9-4384-9363-04ff3f8e6a63" providerId="ADAL" clId="{DEBE6443-2033-445A-B1DA-3AEAC6D2EDED}" dt="2024-10-06T16:53:04.651" v="501" actId="47"/>
        <pc:sldMkLst>
          <pc:docMk/>
          <pc:sldMk cId="4106670433" sldId="2141412351"/>
        </pc:sldMkLst>
      </pc:sldChg>
      <pc:sldChg chg="del">
        <pc:chgData name="Roel Hoogveld" userId="37a281a7-46f9-4384-9363-04ff3f8e6a63" providerId="ADAL" clId="{DEBE6443-2033-445A-B1DA-3AEAC6D2EDED}" dt="2024-10-06T16:53:03.907" v="500" actId="47"/>
        <pc:sldMkLst>
          <pc:docMk/>
          <pc:sldMk cId="3331479776" sldId="2141412352"/>
        </pc:sldMkLst>
      </pc:sldChg>
      <pc:sldChg chg="del">
        <pc:chgData name="Roel Hoogveld" userId="37a281a7-46f9-4384-9363-04ff3f8e6a63" providerId="ADAL" clId="{DEBE6443-2033-445A-B1DA-3AEAC6D2EDED}" dt="2024-10-06T16:53:05.081" v="502" actId="47"/>
        <pc:sldMkLst>
          <pc:docMk/>
          <pc:sldMk cId="3254624656" sldId="2141412353"/>
        </pc:sldMkLst>
      </pc:sldChg>
      <pc:sldChg chg="del">
        <pc:chgData name="Roel Hoogveld" userId="37a281a7-46f9-4384-9363-04ff3f8e6a63" providerId="ADAL" clId="{DEBE6443-2033-445A-B1DA-3AEAC6D2EDED}" dt="2024-10-06T16:53:05.401" v="503" actId="47"/>
        <pc:sldMkLst>
          <pc:docMk/>
          <pc:sldMk cId="2324416200" sldId="2141412354"/>
        </pc:sldMkLst>
      </pc:sldChg>
      <pc:sldChg chg="del">
        <pc:chgData name="Roel Hoogveld" userId="37a281a7-46f9-4384-9363-04ff3f8e6a63" providerId="ADAL" clId="{DEBE6443-2033-445A-B1DA-3AEAC6D2EDED}" dt="2024-10-06T16:53:02.777" v="496" actId="47"/>
        <pc:sldMkLst>
          <pc:docMk/>
          <pc:sldMk cId="3542694944" sldId="2141412355"/>
        </pc:sldMkLst>
      </pc:sldChg>
      <pc:sldChg chg="add del">
        <pc:chgData name="Roel Hoogveld" userId="37a281a7-46f9-4384-9363-04ff3f8e6a63" providerId="ADAL" clId="{DEBE6443-2033-445A-B1DA-3AEAC6D2EDED}" dt="2024-10-06T16:52:43.923" v="444" actId="47"/>
        <pc:sldMkLst>
          <pc:docMk/>
          <pc:sldMk cId="3496981993" sldId="2141412356"/>
        </pc:sldMkLst>
      </pc:sldChg>
      <pc:sldChg chg="add del ord">
        <pc:chgData name="Roel Hoogveld" userId="37a281a7-46f9-4384-9363-04ff3f8e6a63" providerId="ADAL" clId="{DEBE6443-2033-445A-B1DA-3AEAC6D2EDED}" dt="2024-10-06T16:47:29.386" v="87"/>
        <pc:sldMkLst>
          <pc:docMk/>
          <pc:sldMk cId="1231550065" sldId="2141412357"/>
        </pc:sldMkLst>
      </pc:sldChg>
      <pc:sldChg chg="del">
        <pc:chgData name="Roel Hoogveld" userId="37a281a7-46f9-4384-9363-04ff3f8e6a63" providerId="ADAL" clId="{DEBE6443-2033-445A-B1DA-3AEAC6D2EDED}" dt="2024-10-06T16:52:49.920" v="458" actId="47"/>
        <pc:sldMkLst>
          <pc:docMk/>
          <pc:sldMk cId="4163694839" sldId="2141412359"/>
        </pc:sldMkLst>
      </pc:sldChg>
      <pc:sldChg chg="del">
        <pc:chgData name="Roel Hoogveld" userId="37a281a7-46f9-4384-9363-04ff3f8e6a63" providerId="ADAL" clId="{DEBE6443-2033-445A-B1DA-3AEAC6D2EDED}" dt="2024-10-06T16:47:08.992" v="63" actId="47"/>
        <pc:sldMkLst>
          <pc:docMk/>
          <pc:sldMk cId="3053557402" sldId="2141412360"/>
        </pc:sldMkLst>
      </pc:sldChg>
      <pc:sldChg chg="del">
        <pc:chgData name="Roel Hoogveld" userId="37a281a7-46f9-4384-9363-04ff3f8e6a63" providerId="ADAL" clId="{DEBE6443-2033-445A-B1DA-3AEAC6D2EDED}" dt="2024-10-06T16:52:56.792" v="483" actId="47"/>
        <pc:sldMkLst>
          <pc:docMk/>
          <pc:sldMk cId="2419228842" sldId="2141412362"/>
        </pc:sldMkLst>
      </pc:sldChg>
      <pc:sldChg chg="del">
        <pc:chgData name="Roel Hoogveld" userId="37a281a7-46f9-4384-9363-04ff3f8e6a63" providerId="ADAL" clId="{DEBE6443-2033-445A-B1DA-3AEAC6D2EDED}" dt="2024-10-06T16:52:35.324" v="434" actId="47"/>
        <pc:sldMkLst>
          <pc:docMk/>
          <pc:sldMk cId="747488949" sldId="2141412363"/>
        </pc:sldMkLst>
      </pc:sldChg>
      <pc:sldChg chg="del">
        <pc:chgData name="Roel Hoogveld" userId="37a281a7-46f9-4384-9363-04ff3f8e6a63" providerId="ADAL" clId="{DEBE6443-2033-445A-B1DA-3AEAC6D2EDED}" dt="2024-10-06T16:52:44.089" v="445" actId="47"/>
        <pc:sldMkLst>
          <pc:docMk/>
          <pc:sldMk cId="1548136787" sldId="2141412364"/>
        </pc:sldMkLst>
      </pc:sldChg>
      <pc:sldChg chg="del">
        <pc:chgData name="Roel Hoogveld" userId="37a281a7-46f9-4384-9363-04ff3f8e6a63" providerId="ADAL" clId="{DEBE6443-2033-445A-B1DA-3AEAC6D2EDED}" dt="2024-10-06T16:50:53.130" v="354" actId="47"/>
        <pc:sldMkLst>
          <pc:docMk/>
          <pc:sldMk cId="3833567310" sldId="2141412369"/>
        </pc:sldMkLst>
      </pc:sldChg>
      <pc:sldChg chg="del">
        <pc:chgData name="Roel Hoogveld" userId="37a281a7-46f9-4384-9363-04ff3f8e6a63" providerId="ADAL" clId="{DEBE6443-2033-445A-B1DA-3AEAC6D2EDED}" dt="2024-10-06T16:50:54.155" v="355" actId="47"/>
        <pc:sldMkLst>
          <pc:docMk/>
          <pc:sldMk cId="1149432144" sldId="2141412370"/>
        </pc:sldMkLst>
      </pc:sldChg>
      <pc:sldChg chg="del">
        <pc:chgData name="Roel Hoogveld" userId="37a281a7-46f9-4384-9363-04ff3f8e6a63" providerId="ADAL" clId="{DEBE6443-2033-445A-B1DA-3AEAC6D2EDED}" dt="2024-10-06T16:47:14.387" v="77" actId="47"/>
        <pc:sldMkLst>
          <pc:docMk/>
          <pc:sldMk cId="2094193798" sldId="2141412371"/>
        </pc:sldMkLst>
      </pc:sldChg>
      <pc:sldChg chg="del">
        <pc:chgData name="Roel Hoogveld" userId="37a281a7-46f9-4384-9363-04ff3f8e6a63" providerId="ADAL" clId="{DEBE6443-2033-445A-B1DA-3AEAC6D2EDED}" dt="2024-10-06T16:52:55.679" v="478" actId="47"/>
        <pc:sldMkLst>
          <pc:docMk/>
          <pc:sldMk cId="1527390759" sldId="2141412372"/>
        </pc:sldMkLst>
      </pc:sldChg>
      <pc:sldChg chg="del">
        <pc:chgData name="Roel Hoogveld" userId="37a281a7-46f9-4384-9363-04ff3f8e6a63" providerId="ADAL" clId="{DEBE6443-2033-445A-B1DA-3AEAC6D2EDED}" dt="2024-10-06T16:52:55.835" v="479" actId="47"/>
        <pc:sldMkLst>
          <pc:docMk/>
          <pc:sldMk cId="1652739742" sldId="2141412373"/>
        </pc:sldMkLst>
      </pc:sldChg>
      <pc:sldChg chg="del">
        <pc:chgData name="Roel Hoogveld" userId="37a281a7-46f9-4384-9363-04ff3f8e6a63" providerId="ADAL" clId="{DEBE6443-2033-445A-B1DA-3AEAC6D2EDED}" dt="2024-10-06T16:52:56.111" v="480" actId="47"/>
        <pc:sldMkLst>
          <pc:docMk/>
          <pc:sldMk cId="1771847171" sldId="2141412374"/>
        </pc:sldMkLst>
      </pc:sldChg>
      <pc:sldChg chg="del">
        <pc:chgData name="Roel Hoogveld" userId="37a281a7-46f9-4384-9363-04ff3f8e6a63" providerId="ADAL" clId="{DEBE6443-2033-445A-B1DA-3AEAC6D2EDED}" dt="2024-10-06T16:52:56.233" v="481" actId="47"/>
        <pc:sldMkLst>
          <pc:docMk/>
          <pc:sldMk cId="3046524682" sldId="2141412375"/>
        </pc:sldMkLst>
      </pc:sldChg>
      <pc:sldChg chg="del">
        <pc:chgData name="Roel Hoogveld" userId="37a281a7-46f9-4384-9363-04ff3f8e6a63" providerId="ADAL" clId="{DEBE6443-2033-445A-B1DA-3AEAC6D2EDED}" dt="2024-10-06T16:52:56.472" v="482" actId="47"/>
        <pc:sldMkLst>
          <pc:docMk/>
          <pc:sldMk cId="1123756359" sldId="2141412376"/>
        </pc:sldMkLst>
      </pc:sldChg>
      <pc:sldChg chg="del">
        <pc:chgData name="Roel Hoogveld" userId="37a281a7-46f9-4384-9363-04ff3f8e6a63" providerId="ADAL" clId="{DEBE6443-2033-445A-B1DA-3AEAC6D2EDED}" dt="2024-10-06T16:52:55.290" v="477" actId="47"/>
        <pc:sldMkLst>
          <pc:docMk/>
          <pc:sldMk cId="3951430041" sldId="2141412379"/>
        </pc:sldMkLst>
      </pc:sldChg>
      <pc:sldChg chg="add del">
        <pc:chgData name="Roel Hoogveld" userId="37a281a7-46f9-4384-9363-04ff3f8e6a63" providerId="ADAL" clId="{DEBE6443-2033-445A-B1DA-3AEAC6D2EDED}" dt="2024-10-06T16:50:52.918" v="353" actId="47"/>
        <pc:sldMkLst>
          <pc:docMk/>
          <pc:sldMk cId="379327874" sldId="2141412380"/>
        </pc:sldMkLst>
      </pc:sldChg>
      <pc:sldChg chg="del">
        <pc:chgData name="Roel Hoogveld" userId="37a281a7-46f9-4384-9363-04ff3f8e6a63" providerId="ADAL" clId="{DEBE6443-2033-445A-B1DA-3AEAC6D2EDED}" dt="2024-10-06T16:53:02.940" v="497" actId="47"/>
        <pc:sldMkLst>
          <pc:docMk/>
          <pc:sldMk cId="4032740497" sldId="2141412383"/>
        </pc:sldMkLst>
      </pc:sldChg>
      <pc:sldChg chg="del">
        <pc:chgData name="Roel Hoogveld" userId="37a281a7-46f9-4384-9363-04ff3f8e6a63" providerId="ADAL" clId="{DEBE6443-2033-445A-B1DA-3AEAC6D2EDED}" dt="2024-10-06T16:52:33.257" v="431" actId="47"/>
        <pc:sldMkLst>
          <pc:docMk/>
          <pc:sldMk cId="1781570564" sldId="2141412384"/>
        </pc:sldMkLst>
      </pc:sldChg>
      <pc:sldChg chg="del">
        <pc:chgData name="Roel Hoogveld" userId="37a281a7-46f9-4384-9363-04ff3f8e6a63" providerId="ADAL" clId="{DEBE6443-2033-445A-B1DA-3AEAC6D2EDED}" dt="2024-10-06T16:45:46.293" v="44" actId="47"/>
        <pc:sldMkLst>
          <pc:docMk/>
          <pc:sldMk cId="2174533219" sldId="2141412385"/>
        </pc:sldMkLst>
      </pc:sldChg>
      <pc:sldChg chg="del">
        <pc:chgData name="Roel Hoogveld" userId="37a281a7-46f9-4384-9363-04ff3f8e6a63" providerId="ADAL" clId="{DEBE6443-2033-445A-B1DA-3AEAC6D2EDED}" dt="2024-10-06T16:51:11.133" v="364" actId="47"/>
        <pc:sldMkLst>
          <pc:docMk/>
          <pc:sldMk cId="3163077475" sldId="2141412386"/>
        </pc:sldMkLst>
      </pc:sldChg>
      <pc:sldChg chg="del">
        <pc:chgData name="Roel Hoogveld" userId="37a281a7-46f9-4384-9363-04ff3f8e6a63" providerId="ADAL" clId="{DEBE6443-2033-445A-B1DA-3AEAC6D2EDED}" dt="2024-10-06T16:47:14.153" v="76" actId="47"/>
        <pc:sldMkLst>
          <pc:docMk/>
          <pc:sldMk cId="1654124949" sldId="2141412388"/>
        </pc:sldMkLst>
      </pc:sldChg>
      <pc:sldChg chg="del">
        <pc:chgData name="Roel Hoogveld" userId="37a281a7-46f9-4384-9363-04ff3f8e6a63" providerId="ADAL" clId="{DEBE6443-2033-445A-B1DA-3AEAC6D2EDED}" dt="2024-10-06T16:52:47.689" v="454" actId="47"/>
        <pc:sldMkLst>
          <pc:docMk/>
          <pc:sldMk cId="3928457568" sldId="2141412389"/>
        </pc:sldMkLst>
      </pc:sldChg>
      <pc:sldChg chg="del">
        <pc:chgData name="Roel Hoogveld" userId="37a281a7-46f9-4384-9363-04ff3f8e6a63" providerId="ADAL" clId="{DEBE6443-2033-445A-B1DA-3AEAC6D2EDED}" dt="2024-10-06T16:47:15.761" v="79" actId="47"/>
        <pc:sldMkLst>
          <pc:docMk/>
          <pc:sldMk cId="130149533" sldId="2141412390"/>
        </pc:sldMkLst>
      </pc:sldChg>
      <pc:sldChg chg="del">
        <pc:chgData name="Roel Hoogveld" userId="37a281a7-46f9-4384-9363-04ff3f8e6a63" providerId="ADAL" clId="{DEBE6443-2033-445A-B1DA-3AEAC6D2EDED}" dt="2024-10-06T16:47:16.014" v="80" actId="47"/>
        <pc:sldMkLst>
          <pc:docMk/>
          <pc:sldMk cId="1473383061" sldId="2141412391"/>
        </pc:sldMkLst>
      </pc:sldChg>
      <pc:sldChg chg="del">
        <pc:chgData name="Roel Hoogveld" userId="37a281a7-46f9-4384-9363-04ff3f8e6a63" providerId="ADAL" clId="{DEBE6443-2033-445A-B1DA-3AEAC6D2EDED}" dt="2024-10-06T16:52:50.574" v="460" actId="47"/>
        <pc:sldMkLst>
          <pc:docMk/>
          <pc:sldMk cId="2404946943" sldId="2141412399"/>
        </pc:sldMkLst>
      </pc:sldChg>
      <pc:sldChg chg="del">
        <pc:chgData name="Roel Hoogveld" userId="37a281a7-46f9-4384-9363-04ff3f8e6a63" providerId="ADAL" clId="{DEBE6443-2033-445A-B1DA-3AEAC6D2EDED}" dt="2024-10-06T16:52:50.833" v="461" actId="47"/>
        <pc:sldMkLst>
          <pc:docMk/>
          <pc:sldMk cId="1055350643" sldId="2141412411"/>
        </pc:sldMkLst>
      </pc:sldChg>
      <pc:sldChg chg="del">
        <pc:chgData name="Roel Hoogveld" userId="37a281a7-46f9-4384-9363-04ff3f8e6a63" providerId="ADAL" clId="{DEBE6443-2033-445A-B1DA-3AEAC6D2EDED}" dt="2024-10-06T16:52:51.369" v="462" actId="47"/>
        <pc:sldMkLst>
          <pc:docMk/>
          <pc:sldMk cId="2618141408" sldId="2141412412"/>
        </pc:sldMkLst>
      </pc:sldChg>
      <pc:sldChg chg="del">
        <pc:chgData name="Roel Hoogveld" userId="37a281a7-46f9-4384-9363-04ff3f8e6a63" providerId="ADAL" clId="{DEBE6443-2033-445A-B1DA-3AEAC6D2EDED}" dt="2024-10-06T16:52:51.732" v="464" actId="47"/>
        <pc:sldMkLst>
          <pc:docMk/>
          <pc:sldMk cId="979268055" sldId="2141412413"/>
        </pc:sldMkLst>
      </pc:sldChg>
      <pc:sldChg chg="del">
        <pc:chgData name="Roel Hoogveld" userId="37a281a7-46f9-4384-9363-04ff3f8e6a63" providerId="ADAL" clId="{DEBE6443-2033-445A-B1DA-3AEAC6D2EDED}" dt="2024-10-06T16:52:51.562" v="463" actId="47"/>
        <pc:sldMkLst>
          <pc:docMk/>
          <pc:sldMk cId="1216329271" sldId="2141412415"/>
        </pc:sldMkLst>
      </pc:sldChg>
      <pc:sldChg chg="del">
        <pc:chgData name="Roel Hoogveld" userId="37a281a7-46f9-4384-9363-04ff3f8e6a63" providerId="ADAL" clId="{DEBE6443-2033-445A-B1DA-3AEAC6D2EDED}" dt="2024-10-06T16:52:52.118" v="466" actId="47"/>
        <pc:sldMkLst>
          <pc:docMk/>
          <pc:sldMk cId="423303984" sldId="2141412416"/>
        </pc:sldMkLst>
      </pc:sldChg>
      <pc:sldChg chg="del">
        <pc:chgData name="Roel Hoogveld" userId="37a281a7-46f9-4384-9363-04ff3f8e6a63" providerId="ADAL" clId="{DEBE6443-2033-445A-B1DA-3AEAC6D2EDED}" dt="2024-10-06T16:52:52.298" v="467" actId="47"/>
        <pc:sldMkLst>
          <pc:docMk/>
          <pc:sldMk cId="1773264891" sldId="2141412417"/>
        </pc:sldMkLst>
      </pc:sldChg>
      <pc:sldChg chg="del">
        <pc:chgData name="Roel Hoogveld" userId="37a281a7-46f9-4384-9363-04ff3f8e6a63" providerId="ADAL" clId="{DEBE6443-2033-445A-B1DA-3AEAC6D2EDED}" dt="2024-10-06T16:52:52.484" v="468" actId="47"/>
        <pc:sldMkLst>
          <pc:docMk/>
          <pc:sldMk cId="1962506247" sldId="2141412418"/>
        </pc:sldMkLst>
      </pc:sldChg>
      <pc:sldChg chg="del">
        <pc:chgData name="Roel Hoogveld" userId="37a281a7-46f9-4384-9363-04ff3f8e6a63" providerId="ADAL" clId="{DEBE6443-2033-445A-B1DA-3AEAC6D2EDED}" dt="2024-10-06T16:52:51.938" v="465" actId="47"/>
        <pc:sldMkLst>
          <pc:docMk/>
          <pc:sldMk cId="484549969" sldId="2141412419"/>
        </pc:sldMkLst>
      </pc:sldChg>
      <pc:sldChg chg="del">
        <pc:chgData name="Roel Hoogveld" userId="37a281a7-46f9-4384-9363-04ff3f8e6a63" providerId="ADAL" clId="{DEBE6443-2033-445A-B1DA-3AEAC6D2EDED}" dt="2024-10-06T16:52:52.677" v="469" actId="47"/>
        <pc:sldMkLst>
          <pc:docMk/>
          <pc:sldMk cId="4183793215" sldId="2141412424"/>
        </pc:sldMkLst>
      </pc:sldChg>
      <pc:sldChg chg="del">
        <pc:chgData name="Roel Hoogveld" userId="37a281a7-46f9-4384-9363-04ff3f8e6a63" providerId="ADAL" clId="{DEBE6443-2033-445A-B1DA-3AEAC6D2EDED}" dt="2024-10-06T16:52:53.801" v="475" actId="47"/>
        <pc:sldMkLst>
          <pc:docMk/>
          <pc:sldMk cId="1591453478" sldId="2141412425"/>
        </pc:sldMkLst>
      </pc:sldChg>
      <pc:sldChg chg="del">
        <pc:chgData name="Roel Hoogveld" userId="37a281a7-46f9-4384-9363-04ff3f8e6a63" providerId="ADAL" clId="{DEBE6443-2033-445A-B1DA-3AEAC6D2EDED}" dt="2024-10-06T16:52:53.430" v="473" actId="47"/>
        <pc:sldMkLst>
          <pc:docMk/>
          <pc:sldMk cId="3759662346" sldId="2141412426"/>
        </pc:sldMkLst>
      </pc:sldChg>
      <pc:sldChg chg="del">
        <pc:chgData name="Roel Hoogveld" userId="37a281a7-46f9-4384-9363-04ff3f8e6a63" providerId="ADAL" clId="{DEBE6443-2033-445A-B1DA-3AEAC6D2EDED}" dt="2024-10-06T16:52:53.254" v="472" actId="47"/>
        <pc:sldMkLst>
          <pc:docMk/>
          <pc:sldMk cId="3912082299" sldId="2141412427"/>
        </pc:sldMkLst>
      </pc:sldChg>
      <pc:sldChg chg="del">
        <pc:chgData name="Roel Hoogveld" userId="37a281a7-46f9-4384-9363-04ff3f8e6a63" providerId="ADAL" clId="{DEBE6443-2033-445A-B1DA-3AEAC6D2EDED}" dt="2024-10-06T16:52:53.049" v="471" actId="47"/>
        <pc:sldMkLst>
          <pc:docMk/>
          <pc:sldMk cId="3358240528" sldId="2141412428"/>
        </pc:sldMkLst>
      </pc:sldChg>
      <pc:sldChg chg="del">
        <pc:chgData name="Roel Hoogveld" userId="37a281a7-46f9-4384-9363-04ff3f8e6a63" providerId="ADAL" clId="{DEBE6443-2033-445A-B1DA-3AEAC6D2EDED}" dt="2024-10-06T16:52:52.874" v="470" actId="47"/>
        <pc:sldMkLst>
          <pc:docMk/>
          <pc:sldMk cId="3180809516" sldId="2141412429"/>
        </pc:sldMkLst>
      </pc:sldChg>
      <pc:sldChg chg="del">
        <pc:chgData name="Roel Hoogveld" userId="37a281a7-46f9-4384-9363-04ff3f8e6a63" providerId="ADAL" clId="{DEBE6443-2033-445A-B1DA-3AEAC6D2EDED}" dt="2024-10-06T16:52:53.617" v="474" actId="47"/>
        <pc:sldMkLst>
          <pc:docMk/>
          <pc:sldMk cId="2400589728" sldId="2141412430"/>
        </pc:sldMkLst>
      </pc:sldChg>
      <pc:sldChg chg="del">
        <pc:chgData name="Roel Hoogveld" userId="37a281a7-46f9-4384-9363-04ff3f8e6a63" providerId="ADAL" clId="{DEBE6443-2033-445A-B1DA-3AEAC6D2EDED}" dt="2024-10-06T16:52:50.223" v="459" actId="47"/>
        <pc:sldMkLst>
          <pc:docMk/>
          <pc:sldMk cId="239214725" sldId="2141412431"/>
        </pc:sldMkLst>
      </pc:sldChg>
      <pc:sldChg chg="del">
        <pc:chgData name="Roel Hoogveld" userId="37a281a7-46f9-4384-9363-04ff3f8e6a63" providerId="ADAL" clId="{DEBE6443-2033-445A-B1DA-3AEAC6D2EDED}" dt="2024-10-06T16:51:12.575" v="365" actId="47"/>
        <pc:sldMkLst>
          <pc:docMk/>
          <pc:sldMk cId="3665808705" sldId="2141412432"/>
        </pc:sldMkLst>
      </pc:sldChg>
      <pc:sldChg chg="del">
        <pc:chgData name="Roel Hoogveld" userId="37a281a7-46f9-4384-9363-04ff3f8e6a63" providerId="ADAL" clId="{DEBE6443-2033-445A-B1DA-3AEAC6D2EDED}" dt="2024-10-06T16:52:54.428" v="476" actId="47"/>
        <pc:sldMkLst>
          <pc:docMk/>
          <pc:sldMk cId="4061476126" sldId="2141412433"/>
        </pc:sldMkLst>
      </pc:sldChg>
      <pc:sldChg chg="del">
        <pc:chgData name="Roel Hoogveld" userId="37a281a7-46f9-4384-9363-04ff3f8e6a63" providerId="ADAL" clId="{DEBE6443-2033-445A-B1DA-3AEAC6D2EDED}" dt="2024-10-06T16:52:35.960" v="435" actId="47"/>
        <pc:sldMkLst>
          <pc:docMk/>
          <pc:sldMk cId="972620932" sldId="2141412435"/>
        </pc:sldMkLst>
      </pc:sldChg>
      <pc:sldChg chg="del">
        <pc:chgData name="Roel Hoogveld" userId="37a281a7-46f9-4384-9363-04ff3f8e6a63" providerId="ADAL" clId="{DEBE6443-2033-445A-B1DA-3AEAC6D2EDED}" dt="2024-10-06T16:52:36.895" v="437" actId="47"/>
        <pc:sldMkLst>
          <pc:docMk/>
          <pc:sldMk cId="3522823733" sldId="2141412436"/>
        </pc:sldMkLst>
      </pc:sldChg>
      <pc:sldChg chg="del">
        <pc:chgData name="Roel Hoogveld" userId="37a281a7-46f9-4384-9363-04ff3f8e6a63" providerId="ADAL" clId="{DEBE6443-2033-445A-B1DA-3AEAC6D2EDED}" dt="2024-10-06T16:52:37.496" v="438" actId="47"/>
        <pc:sldMkLst>
          <pc:docMk/>
          <pc:sldMk cId="2254402245" sldId="2141412437"/>
        </pc:sldMkLst>
      </pc:sldChg>
      <pc:sldChg chg="del">
        <pc:chgData name="Roel Hoogveld" userId="37a281a7-46f9-4384-9363-04ff3f8e6a63" providerId="ADAL" clId="{DEBE6443-2033-445A-B1DA-3AEAC6D2EDED}" dt="2024-10-06T16:52:36.542" v="436" actId="47"/>
        <pc:sldMkLst>
          <pc:docMk/>
          <pc:sldMk cId="2733647418" sldId="2141412439"/>
        </pc:sldMkLst>
      </pc:sldChg>
      <pc:sldChg chg="del">
        <pc:chgData name="Roel Hoogveld" userId="37a281a7-46f9-4384-9363-04ff3f8e6a63" providerId="ADAL" clId="{DEBE6443-2033-445A-B1DA-3AEAC6D2EDED}" dt="2024-10-06T16:52:44.475" v="447" actId="47"/>
        <pc:sldMkLst>
          <pc:docMk/>
          <pc:sldMk cId="1372895763" sldId="2141412440"/>
        </pc:sldMkLst>
      </pc:sldChg>
      <pc:sldChg chg="del">
        <pc:chgData name="Roel Hoogveld" userId="37a281a7-46f9-4384-9363-04ff3f8e6a63" providerId="ADAL" clId="{DEBE6443-2033-445A-B1DA-3AEAC6D2EDED}" dt="2024-10-06T16:52:44.745" v="448" actId="47"/>
        <pc:sldMkLst>
          <pc:docMk/>
          <pc:sldMk cId="2053285358" sldId="2141412441"/>
        </pc:sldMkLst>
      </pc:sldChg>
      <pc:sldChg chg="del">
        <pc:chgData name="Roel Hoogveld" userId="37a281a7-46f9-4384-9363-04ff3f8e6a63" providerId="ADAL" clId="{DEBE6443-2033-445A-B1DA-3AEAC6D2EDED}" dt="2024-10-06T16:52:25.542" v="425" actId="47"/>
        <pc:sldMkLst>
          <pc:docMk/>
          <pc:sldMk cId="2320747142" sldId="2141412442"/>
        </pc:sldMkLst>
      </pc:sldChg>
      <pc:sldChg chg="del">
        <pc:chgData name="Roel Hoogveld" userId="37a281a7-46f9-4384-9363-04ff3f8e6a63" providerId="ADAL" clId="{DEBE6443-2033-445A-B1DA-3AEAC6D2EDED}" dt="2024-10-06T16:52:27.551" v="427" actId="47"/>
        <pc:sldMkLst>
          <pc:docMk/>
          <pc:sldMk cId="1817268799" sldId="2141412443"/>
        </pc:sldMkLst>
      </pc:sldChg>
      <pc:sldChg chg="del">
        <pc:chgData name="Roel Hoogveld" userId="37a281a7-46f9-4384-9363-04ff3f8e6a63" providerId="ADAL" clId="{DEBE6443-2033-445A-B1DA-3AEAC6D2EDED}" dt="2024-10-06T16:52:28.756" v="428" actId="47"/>
        <pc:sldMkLst>
          <pc:docMk/>
          <pc:sldMk cId="4243041731" sldId="2141412444"/>
        </pc:sldMkLst>
      </pc:sldChg>
      <pc:sldChg chg="del">
        <pc:chgData name="Roel Hoogveld" userId="37a281a7-46f9-4384-9363-04ff3f8e6a63" providerId="ADAL" clId="{DEBE6443-2033-445A-B1DA-3AEAC6D2EDED}" dt="2024-10-06T16:52:46.075" v="450" actId="47"/>
        <pc:sldMkLst>
          <pc:docMk/>
          <pc:sldMk cId="1013339364" sldId="2141412446"/>
        </pc:sldMkLst>
      </pc:sldChg>
      <pc:sldChg chg="del">
        <pc:chgData name="Roel Hoogveld" userId="37a281a7-46f9-4384-9363-04ff3f8e6a63" providerId="ADAL" clId="{DEBE6443-2033-445A-B1DA-3AEAC6D2EDED}" dt="2024-10-06T16:52:46.391" v="451" actId="47"/>
        <pc:sldMkLst>
          <pc:docMk/>
          <pc:sldMk cId="2898039264" sldId="2141412447"/>
        </pc:sldMkLst>
      </pc:sldChg>
      <pc:sldChg chg="del">
        <pc:chgData name="Roel Hoogveld" userId="37a281a7-46f9-4384-9363-04ff3f8e6a63" providerId="ADAL" clId="{DEBE6443-2033-445A-B1DA-3AEAC6D2EDED}" dt="2024-10-06T16:52:45.567" v="449" actId="47"/>
        <pc:sldMkLst>
          <pc:docMk/>
          <pc:sldMk cId="1464798172" sldId="2141412448"/>
        </pc:sldMkLst>
      </pc:sldChg>
      <pc:sldChg chg="del">
        <pc:chgData name="Roel Hoogveld" userId="37a281a7-46f9-4384-9363-04ff3f8e6a63" providerId="ADAL" clId="{DEBE6443-2033-445A-B1DA-3AEAC6D2EDED}" dt="2024-10-06T16:52:30.335" v="429" actId="47"/>
        <pc:sldMkLst>
          <pc:docMk/>
          <pc:sldMk cId="66355279" sldId="2141412449"/>
        </pc:sldMkLst>
      </pc:sldChg>
      <pc:sldChg chg="del">
        <pc:chgData name="Roel Hoogveld" userId="37a281a7-46f9-4384-9363-04ff3f8e6a63" providerId="ADAL" clId="{DEBE6443-2033-445A-B1DA-3AEAC6D2EDED}" dt="2024-10-06T16:52:31.872" v="430" actId="47"/>
        <pc:sldMkLst>
          <pc:docMk/>
          <pc:sldMk cId="3193562921" sldId="2141412451"/>
        </pc:sldMkLst>
      </pc:sldChg>
      <pc:sldChg chg="del">
        <pc:chgData name="Roel Hoogveld" userId="37a281a7-46f9-4384-9363-04ff3f8e6a63" providerId="ADAL" clId="{DEBE6443-2033-445A-B1DA-3AEAC6D2EDED}" dt="2024-10-06T16:51:13.849" v="366" actId="47"/>
        <pc:sldMkLst>
          <pc:docMk/>
          <pc:sldMk cId="4094114802" sldId="2141412452"/>
        </pc:sldMkLst>
      </pc:sldChg>
      <pc:sldChg chg="del">
        <pc:chgData name="Roel Hoogveld" userId="37a281a7-46f9-4384-9363-04ff3f8e6a63" providerId="ADAL" clId="{DEBE6443-2033-445A-B1DA-3AEAC6D2EDED}" dt="2024-10-06T16:51:14.738" v="367" actId="47"/>
        <pc:sldMkLst>
          <pc:docMk/>
          <pc:sldMk cId="462706133" sldId="2141412453"/>
        </pc:sldMkLst>
      </pc:sldChg>
      <pc:sldChg chg="del">
        <pc:chgData name="Roel Hoogveld" userId="37a281a7-46f9-4384-9363-04ff3f8e6a63" providerId="ADAL" clId="{DEBE6443-2033-445A-B1DA-3AEAC6D2EDED}" dt="2024-10-06T16:51:15.379" v="368" actId="47"/>
        <pc:sldMkLst>
          <pc:docMk/>
          <pc:sldMk cId="2570604500" sldId="2141412454"/>
        </pc:sldMkLst>
      </pc:sldChg>
      <pc:sldChg chg="del">
        <pc:chgData name="Roel Hoogveld" userId="37a281a7-46f9-4384-9363-04ff3f8e6a63" providerId="ADAL" clId="{DEBE6443-2033-445A-B1DA-3AEAC6D2EDED}" dt="2024-10-06T16:51:15.989" v="369" actId="47"/>
        <pc:sldMkLst>
          <pc:docMk/>
          <pc:sldMk cId="1320848462" sldId="2141412455"/>
        </pc:sldMkLst>
      </pc:sldChg>
      <pc:sldChg chg="del">
        <pc:chgData name="Roel Hoogveld" userId="37a281a7-46f9-4384-9363-04ff3f8e6a63" providerId="ADAL" clId="{DEBE6443-2033-445A-B1DA-3AEAC6D2EDED}" dt="2024-10-06T16:51:16.551" v="370" actId="47"/>
        <pc:sldMkLst>
          <pc:docMk/>
          <pc:sldMk cId="3360904156" sldId="2141412456"/>
        </pc:sldMkLst>
      </pc:sldChg>
      <pc:sldChg chg="add del">
        <pc:chgData name="Roel Hoogveld" userId="37a281a7-46f9-4384-9363-04ff3f8e6a63" providerId="ADAL" clId="{DEBE6443-2033-445A-B1DA-3AEAC6D2EDED}" dt="2024-10-06T16:52:43.688" v="443" actId="47"/>
        <pc:sldMkLst>
          <pc:docMk/>
          <pc:sldMk cId="437671573" sldId="2141412457"/>
        </pc:sldMkLst>
      </pc:sldChg>
      <pc:sldChg chg="del">
        <pc:chgData name="Roel Hoogveld" userId="37a281a7-46f9-4384-9363-04ff3f8e6a63" providerId="ADAL" clId="{DEBE6443-2033-445A-B1DA-3AEAC6D2EDED}" dt="2024-10-06T16:52:26.413" v="426" actId="47"/>
        <pc:sldMkLst>
          <pc:docMk/>
          <pc:sldMk cId="3715067863" sldId="2141412458"/>
        </pc:sldMkLst>
      </pc:sldChg>
      <pc:sldChg chg="del">
        <pc:chgData name="Roel Hoogveld" userId="37a281a7-46f9-4384-9363-04ff3f8e6a63" providerId="ADAL" clId="{DEBE6443-2033-445A-B1DA-3AEAC6D2EDED}" dt="2024-10-06T16:52:46.938" v="453" actId="47"/>
        <pc:sldMkLst>
          <pc:docMk/>
          <pc:sldMk cId="2051326077" sldId="2141412459"/>
        </pc:sldMkLst>
      </pc:sldChg>
      <pc:sldChg chg="add del">
        <pc:chgData name="Roel Hoogveld" userId="37a281a7-46f9-4384-9363-04ff3f8e6a63" providerId="ADAL" clId="{DEBE6443-2033-445A-B1DA-3AEAC6D2EDED}" dt="2024-10-06T16:52:13.823" v="424" actId="47"/>
        <pc:sldMkLst>
          <pc:docMk/>
          <pc:sldMk cId="996483652" sldId="2141412462"/>
        </pc:sldMkLst>
      </pc:sldChg>
      <pc:sldChg chg="del">
        <pc:chgData name="Roel Hoogveld" userId="37a281a7-46f9-4384-9363-04ff3f8e6a63" providerId="ADAL" clId="{DEBE6443-2033-445A-B1DA-3AEAC6D2EDED}" dt="2024-10-06T16:52:33.885" v="432" actId="47"/>
        <pc:sldMkLst>
          <pc:docMk/>
          <pc:sldMk cId="2011939272" sldId="2141412463"/>
        </pc:sldMkLst>
      </pc:sldChg>
      <pc:sldChg chg="del">
        <pc:chgData name="Roel Hoogveld" userId="37a281a7-46f9-4384-9363-04ff3f8e6a63" providerId="ADAL" clId="{DEBE6443-2033-445A-B1DA-3AEAC6D2EDED}" dt="2024-10-06T16:52:34.456" v="433" actId="47"/>
        <pc:sldMkLst>
          <pc:docMk/>
          <pc:sldMk cId="1399571446" sldId="2141412464"/>
        </pc:sldMkLst>
      </pc:sldChg>
      <pc:sldChg chg="del">
        <pc:chgData name="Roel Hoogveld" userId="37a281a7-46f9-4384-9363-04ff3f8e6a63" providerId="ADAL" clId="{DEBE6443-2033-445A-B1DA-3AEAC6D2EDED}" dt="2024-10-06T16:47:15.305" v="78" actId="47"/>
        <pc:sldMkLst>
          <pc:docMk/>
          <pc:sldMk cId="3363468298" sldId="2141412465"/>
        </pc:sldMkLst>
      </pc:sldChg>
      <pc:sldChg chg="del">
        <pc:chgData name="Roel Hoogveld" userId="37a281a7-46f9-4384-9363-04ff3f8e6a63" providerId="ADAL" clId="{DEBE6443-2033-445A-B1DA-3AEAC6D2EDED}" dt="2024-10-06T16:52:46.662" v="452" actId="47"/>
        <pc:sldMkLst>
          <pc:docMk/>
          <pc:sldMk cId="3358302240" sldId="2141412466"/>
        </pc:sldMkLst>
      </pc:sldChg>
      <pc:sldChg chg="del">
        <pc:chgData name="Roel Hoogveld" userId="37a281a7-46f9-4384-9363-04ff3f8e6a63" providerId="ADAL" clId="{DEBE6443-2033-445A-B1DA-3AEAC6D2EDED}" dt="2024-10-06T16:52:10.066" v="416" actId="47"/>
        <pc:sldMkLst>
          <pc:docMk/>
          <pc:sldMk cId="4208864036" sldId="2141412467"/>
        </pc:sldMkLst>
      </pc:sldChg>
      <pc:sldChg chg="del">
        <pc:chgData name="Roel Hoogveld" userId="37a281a7-46f9-4384-9363-04ff3f8e6a63" providerId="ADAL" clId="{DEBE6443-2033-445A-B1DA-3AEAC6D2EDED}" dt="2024-10-06T16:52:10.390" v="417" actId="47"/>
        <pc:sldMkLst>
          <pc:docMk/>
          <pc:sldMk cId="2559330851" sldId="2141412468"/>
        </pc:sldMkLst>
      </pc:sldChg>
      <pc:sldChg chg="del">
        <pc:chgData name="Roel Hoogveld" userId="37a281a7-46f9-4384-9363-04ff3f8e6a63" providerId="ADAL" clId="{DEBE6443-2033-445A-B1DA-3AEAC6D2EDED}" dt="2024-10-06T16:52:10.880" v="418" actId="47"/>
        <pc:sldMkLst>
          <pc:docMk/>
          <pc:sldMk cId="94964579" sldId="2141412469"/>
        </pc:sldMkLst>
      </pc:sldChg>
      <pc:sldChg chg="del">
        <pc:chgData name="Roel Hoogveld" userId="37a281a7-46f9-4384-9363-04ff3f8e6a63" providerId="ADAL" clId="{DEBE6443-2033-445A-B1DA-3AEAC6D2EDED}" dt="2024-10-06T16:52:11.272" v="419" actId="47"/>
        <pc:sldMkLst>
          <pc:docMk/>
          <pc:sldMk cId="2513556749" sldId="2141412470"/>
        </pc:sldMkLst>
      </pc:sldChg>
      <pc:sldChg chg="del">
        <pc:chgData name="Roel Hoogveld" userId="37a281a7-46f9-4384-9363-04ff3f8e6a63" providerId="ADAL" clId="{DEBE6443-2033-445A-B1DA-3AEAC6D2EDED}" dt="2024-10-06T16:52:11.590" v="420" actId="47"/>
        <pc:sldMkLst>
          <pc:docMk/>
          <pc:sldMk cId="2752259952" sldId="2141412471"/>
        </pc:sldMkLst>
      </pc:sldChg>
      <pc:sldChg chg="del">
        <pc:chgData name="Roel Hoogveld" userId="37a281a7-46f9-4384-9363-04ff3f8e6a63" providerId="ADAL" clId="{DEBE6443-2033-445A-B1DA-3AEAC6D2EDED}" dt="2024-10-06T16:52:47.945" v="455" actId="47"/>
        <pc:sldMkLst>
          <pc:docMk/>
          <pc:sldMk cId="3845106909" sldId="2141412472"/>
        </pc:sldMkLst>
      </pc:sldChg>
      <pc:sldChg chg="del">
        <pc:chgData name="Roel Hoogveld" userId="37a281a7-46f9-4384-9363-04ff3f8e6a63" providerId="ADAL" clId="{DEBE6443-2033-445A-B1DA-3AEAC6D2EDED}" dt="2024-10-06T16:47:16.155" v="81" actId="47"/>
        <pc:sldMkLst>
          <pc:docMk/>
          <pc:sldMk cId="2397536500" sldId="2141412473"/>
        </pc:sldMkLst>
      </pc:sldChg>
      <pc:sldChg chg="del">
        <pc:chgData name="Roel Hoogveld" userId="37a281a7-46f9-4384-9363-04ff3f8e6a63" providerId="ADAL" clId="{DEBE6443-2033-445A-B1DA-3AEAC6D2EDED}" dt="2024-10-06T16:51:18.298" v="372" actId="47"/>
        <pc:sldMkLst>
          <pc:docMk/>
          <pc:sldMk cId="4268899186" sldId="2141412474"/>
        </pc:sldMkLst>
      </pc:sldChg>
      <pc:sldChg chg="del">
        <pc:chgData name="Roel Hoogveld" userId="37a281a7-46f9-4384-9363-04ff3f8e6a63" providerId="ADAL" clId="{DEBE6443-2033-445A-B1DA-3AEAC6D2EDED}" dt="2024-10-06T16:51:19.042" v="375" actId="47"/>
        <pc:sldMkLst>
          <pc:docMk/>
          <pc:sldMk cId="386354737" sldId="2141412475"/>
        </pc:sldMkLst>
      </pc:sldChg>
      <pc:sldChg chg="del">
        <pc:chgData name="Roel Hoogveld" userId="37a281a7-46f9-4384-9363-04ff3f8e6a63" providerId="ADAL" clId="{DEBE6443-2033-445A-B1DA-3AEAC6D2EDED}" dt="2024-10-06T16:51:19.231" v="376" actId="47"/>
        <pc:sldMkLst>
          <pc:docMk/>
          <pc:sldMk cId="3841004015" sldId="2141412476"/>
        </pc:sldMkLst>
      </pc:sldChg>
      <pc:sldChg chg="del">
        <pc:chgData name="Roel Hoogveld" userId="37a281a7-46f9-4384-9363-04ff3f8e6a63" providerId="ADAL" clId="{DEBE6443-2033-445A-B1DA-3AEAC6D2EDED}" dt="2024-10-06T16:51:19.431" v="377" actId="47"/>
        <pc:sldMkLst>
          <pc:docMk/>
          <pc:sldMk cId="2975654339" sldId="2141412477"/>
        </pc:sldMkLst>
      </pc:sldChg>
      <pc:sldChg chg="del">
        <pc:chgData name="Roel Hoogveld" userId="37a281a7-46f9-4384-9363-04ff3f8e6a63" providerId="ADAL" clId="{DEBE6443-2033-445A-B1DA-3AEAC6D2EDED}" dt="2024-10-06T16:51:19.627" v="378" actId="47"/>
        <pc:sldMkLst>
          <pc:docMk/>
          <pc:sldMk cId="595471186" sldId="2141412478"/>
        </pc:sldMkLst>
      </pc:sldChg>
      <pc:sldChg chg="del">
        <pc:chgData name="Roel Hoogveld" userId="37a281a7-46f9-4384-9363-04ff3f8e6a63" providerId="ADAL" clId="{DEBE6443-2033-445A-B1DA-3AEAC6D2EDED}" dt="2024-10-06T16:51:19.832" v="379" actId="47"/>
        <pc:sldMkLst>
          <pc:docMk/>
          <pc:sldMk cId="2146474553" sldId="2141412479"/>
        </pc:sldMkLst>
      </pc:sldChg>
      <pc:sldChg chg="del">
        <pc:chgData name="Roel Hoogveld" userId="37a281a7-46f9-4384-9363-04ff3f8e6a63" providerId="ADAL" clId="{DEBE6443-2033-445A-B1DA-3AEAC6D2EDED}" dt="2024-10-06T16:51:20.023" v="380" actId="47"/>
        <pc:sldMkLst>
          <pc:docMk/>
          <pc:sldMk cId="1837521948" sldId="2141412480"/>
        </pc:sldMkLst>
      </pc:sldChg>
      <pc:sldChg chg="del">
        <pc:chgData name="Roel Hoogveld" userId="37a281a7-46f9-4384-9363-04ff3f8e6a63" providerId="ADAL" clId="{DEBE6443-2033-445A-B1DA-3AEAC6D2EDED}" dt="2024-10-06T16:51:20.196" v="381" actId="47"/>
        <pc:sldMkLst>
          <pc:docMk/>
          <pc:sldMk cId="1897731349" sldId="2141412481"/>
        </pc:sldMkLst>
      </pc:sldChg>
      <pc:sldChg chg="add del">
        <pc:chgData name="Roel Hoogveld" userId="37a281a7-46f9-4384-9363-04ff3f8e6a63" providerId="ADAL" clId="{DEBE6443-2033-445A-B1DA-3AEAC6D2EDED}" dt="2024-10-06T16:51:28.605" v="408" actId="47"/>
        <pc:sldMkLst>
          <pc:docMk/>
          <pc:sldMk cId="297225781" sldId="2141412482"/>
        </pc:sldMkLst>
      </pc:sldChg>
      <pc:sldChg chg="add del">
        <pc:chgData name="Roel Hoogveld" userId="37a281a7-46f9-4384-9363-04ff3f8e6a63" providerId="ADAL" clId="{DEBE6443-2033-445A-B1DA-3AEAC6D2EDED}" dt="2024-10-06T16:51:26.616" v="406" actId="47"/>
        <pc:sldMkLst>
          <pc:docMk/>
          <pc:sldMk cId="1114677673" sldId="2141412483"/>
        </pc:sldMkLst>
      </pc:sldChg>
      <pc:sldChg chg="add del">
        <pc:chgData name="Roel Hoogveld" userId="37a281a7-46f9-4384-9363-04ff3f8e6a63" providerId="ADAL" clId="{DEBE6443-2033-445A-B1DA-3AEAC6D2EDED}" dt="2024-10-06T16:51:25.729" v="403" actId="47"/>
        <pc:sldMkLst>
          <pc:docMk/>
          <pc:sldMk cId="1073197793" sldId="2141412484"/>
        </pc:sldMkLst>
      </pc:sldChg>
      <pc:sldChg chg="add del">
        <pc:chgData name="Roel Hoogveld" userId="37a281a7-46f9-4384-9363-04ff3f8e6a63" providerId="ADAL" clId="{DEBE6443-2033-445A-B1DA-3AEAC6D2EDED}" dt="2024-10-06T16:51:39.773" v="409" actId="47"/>
        <pc:sldMkLst>
          <pc:docMk/>
          <pc:sldMk cId="2423768663" sldId="2141412485"/>
        </pc:sldMkLst>
      </pc:sldChg>
      <pc:sldChg chg="add del">
        <pc:chgData name="Roel Hoogveld" userId="37a281a7-46f9-4384-9363-04ff3f8e6a63" providerId="ADAL" clId="{DEBE6443-2033-445A-B1DA-3AEAC6D2EDED}" dt="2024-10-06T16:51:42.076" v="410" actId="47"/>
        <pc:sldMkLst>
          <pc:docMk/>
          <pc:sldMk cId="82189941" sldId="2141412486"/>
        </pc:sldMkLst>
      </pc:sldChg>
      <pc:sldChg chg="add del">
        <pc:chgData name="Roel Hoogveld" userId="37a281a7-46f9-4384-9363-04ff3f8e6a63" providerId="ADAL" clId="{DEBE6443-2033-445A-B1DA-3AEAC6D2EDED}" dt="2024-10-06T16:51:25.533" v="402" actId="47"/>
        <pc:sldMkLst>
          <pc:docMk/>
          <pc:sldMk cId="3903049264" sldId="2141412487"/>
        </pc:sldMkLst>
      </pc:sldChg>
      <pc:sldChg chg="add del">
        <pc:chgData name="Roel Hoogveld" userId="37a281a7-46f9-4384-9363-04ff3f8e6a63" providerId="ADAL" clId="{DEBE6443-2033-445A-B1DA-3AEAC6D2EDED}" dt="2024-10-06T16:51:25.295" v="401" actId="47"/>
        <pc:sldMkLst>
          <pc:docMk/>
          <pc:sldMk cId="2646889037" sldId="2141412488"/>
        </pc:sldMkLst>
      </pc:sldChg>
      <pc:sldChg chg="add del">
        <pc:chgData name="Roel Hoogveld" userId="37a281a7-46f9-4384-9363-04ff3f8e6a63" providerId="ADAL" clId="{DEBE6443-2033-445A-B1DA-3AEAC6D2EDED}" dt="2024-10-06T16:51:25.097" v="400" actId="47"/>
        <pc:sldMkLst>
          <pc:docMk/>
          <pc:sldMk cId="3433766031" sldId="2141412489"/>
        </pc:sldMkLst>
      </pc:sldChg>
      <pc:sldChg chg="add del">
        <pc:chgData name="Roel Hoogveld" userId="37a281a7-46f9-4384-9363-04ff3f8e6a63" providerId="ADAL" clId="{DEBE6443-2033-445A-B1DA-3AEAC6D2EDED}" dt="2024-10-06T16:51:24.907" v="399" actId="47"/>
        <pc:sldMkLst>
          <pc:docMk/>
          <pc:sldMk cId="4282306022" sldId="2141412490"/>
        </pc:sldMkLst>
      </pc:sldChg>
      <pc:sldChg chg="add del">
        <pc:chgData name="Roel Hoogveld" userId="37a281a7-46f9-4384-9363-04ff3f8e6a63" providerId="ADAL" clId="{DEBE6443-2033-445A-B1DA-3AEAC6D2EDED}" dt="2024-10-06T16:51:24.717" v="398" actId="47"/>
        <pc:sldMkLst>
          <pc:docMk/>
          <pc:sldMk cId="1848231294" sldId="2141412491"/>
        </pc:sldMkLst>
      </pc:sldChg>
      <pc:sldChg chg="add del">
        <pc:chgData name="Roel Hoogveld" userId="37a281a7-46f9-4384-9363-04ff3f8e6a63" providerId="ADAL" clId="{DEBE6443-2033-445A-B1DA-3AEAC6D2EDED}" dt="2024-10-06T16:51:24.528" v="397" actId="47"/>
        <pc:sldMkLst>
          <pc:docMk/>
          <pc:sldMk cId="2865711637" sldId="2141412492"/>
        </pc:sldMkLst>
      </pc:sldChg>
      <pc:sldChg chg="add del">
        <pc:chgData name="Roel Hoogveld" userId="37a281a7-46f9-4384-9363-04ff3f8e6a63" providerId="ADAL" clId="{DEBE6443-2033-445A-B1DA-3AEAC6D2EDED}" dt="2024-10-06T16:51:24.188" v="396" actId="47"/>
        <pc:sldMkLst>
          <pc:docMk/>
          <pc:sldMk cId="706389620" sldId="2141412493"/>
        </pc:sldMkLst>
      </pc:sldChg>
      <pc:sldChg chg="add del">
        <pc:chgData name="Roel Hoogveld" userId="37a281a7-46f9-4384-9363-04ff3f8e6a63" providerId="ADAL" clId="{DEBE6443-2033-445A-B1DA-3AEAC6D2EDED}" dt="2024-10-06T16:51:23.992" v="395" actId="47"/>
        <pc:sldMkLst>
          <pc:docMk/>
          <pc:sldMk cId="75257476" sldId="2141412494"/>
        </pc:sldMkLst>
      </pc:sldChg>
      <pc:sldChg chg="del">
        <pc:chgData name="Roel Hoogveld" userId="37a281a7-46f9-4384-9363-04ff3f8e6a63" providerId="ADAL" clId="{DEBE6443-2033-445A-B1DA-3AEAC6D2EDED}" dt="2024-10-06T16:52:05.940" v="411" actId="47"/>
        <pc:sldMkLst>
          <pc:docMk/>
          <pc:sldMk cId="1473173501" sldId="2141412497"/>
        </pc:sldMkLst>
      </pc:sldChg>
      <pc:sldChg chg="del">
        <pc:chgData name="Roel Hoogveld" userId="37a281a7-46f9-4384-9363-04ff3f8e6a63" providerId="ADAL" clId="{DEBE6443-2033-445A-B1DA-3AEAC6D2EDED}" dt="2024-10-06T16:52:06.618" v="412" actId="47"/>
        <pc:sldMkLst>
          <pc:docMk/>
          <pc:sldMk cId="3020369477" sldId="2141412498"/>
        </pc:sldMkLst>
      </pc:sldChg>
      <pc:sldChg chg="del">
        <pc:chgData name="Roel Hoogveld" userId="37a281a7-46f9-4384-9363-04ff3f8e6a63" providerId="ADAL" clId="{DEBE6443-2033-445A-B1DA-3AEAC6D2EDED}" dt="2024-10-06T16:52:08.391" v="413" actId="47"/>
        <pc:sldMkLst>
          <pc:docMk/>
          <pc:sldMk cId="1271788605" sldId="2141412499"/>
        </pc:sldMkLst>
      </pc:sldChg>
      <pc:sldChg chg="del">
        <pc:chgData name="Roel Hoogveld" userId="37a281a7-46f9-4384-9363-04ff3f8e6a63" providerId="ADAL" clId="{DEBE6443-2033-445A-B1DA-3AEAC6D2EDED}" dt="2024-10-06T16:52:08.879" v="414" actId="47"/>
        <pc:sldMkLst>
          <pc:docMk/>
          <pc:sldMk cId="1624999577" sldId="2141412500"/>
        </pc:sldMkLst>
      </pc:sldChg>
      <pc:sldChg chg="del">
        <pc:chgData name="Roel Hoogveld" userId="37a281a7-46f9-4384-9363-04ff3f8e6a63" providerId="ADAL" clId="{DEBE6443-2033-445A-B1DA-3AEAC6D2EDED}" dt="2024-10-06T16:52:09.689" v="415" actId="47"/>
        <pc:sldMkLst>
          <pc:docMk/>
          <pc:sldMk cId="1284115076" sldId="2141412501"/>
        </pc:sldMkLst>
      </pc:sldChg>
      <pc:sldChg chg="add del">
        <pc:chgData name="Roel Hoogveld" userId="37a281a7-46f9-4384-9363-04ff3f8e6a63" providerId="ADAL" clId="{DEBE6443-2033-445A-B1DA-3AEAC6D2EDED}" dt="2024-10-06T16:52:13.641" v="423" actId="47"/>
        <pc:sldMkLst>
          <pc:docMk/>
          <pc:sldMk cId="1910287346" sldId="2141412502"/>
        </pc:sldMkLst>
      </pc:sldChg>
      <pc:sldChg chg="del">
        <pc:chgData name="Roel Hoogveld" userId="37a281a7-46f9-4384-9363-04ff3f8e6a63" providerId="ADAL" clId="{DEBE6443-2033-445A-B1DA-3AEAC6D2EDED}" dt="2024-10-06T16:52:44.285" v="446" actId="47"/>
        <pc:sldMkLst>
          <pc:docMk/>
          <pc:sldMk cId="2131663904" sldId="2141412503"/>
        </pc:sldMkLst>
      </pc:sldChg>
      <pc:sldChg chg="del">
        <pc:chgData name="Roel Hoogveld" userId="37a281a7-46f9-4384-9363-04ff3f8e6a63" providerId="ADAL" clId="{DEBE6443-2033-445A-B1DA-3AEAC6D2EDED}" dt="2024-10-06T16:51:17.872" v="371" actId="47"/>
        <pc:sldMkLst>
          <pc:docMk/>
          <pc:sldMk cId="884090247" sldId="2141412505"/>
        </pc:sldMkLst>
      </pc:sldChg>
      <pc:sldChg chg="ord">
        <pc:chgData name="Roel Hoogveld" userId="37a281a7-46f9-4384-9363-04ff3f8e6a63" providerId="ADAL" clId="{DEBE6443-2033-445A-B1DA-3AEAC6D2EDED}" dt="2024-10-06T16:46:48.574" v="51"/>
        <pc:sldMkLst>
          <pc:docMk/>
          <pc:sldMk cId="1775502484" sldId="2141412507"/>
        </pc:sldMkLst>
      </pc:sldChg>
      <pc:sldChg chg="delSp del mod">
        <pc:chgData name="Roel Hoogveld" userId="37a281a7-46f9-4384-9363-04ff3f8e6a63" providerId="ADAL" clId="{DEBE6443-2033-445A-B1DA-3AEAC6D2EDED}" dt="2024-10-06T16:50:03.798" v="341" actId="2696"/>
        <pc:sldMkLst>
          <pc:docMk/>
          <pc:sldMk cId="2665081278" sldId="2141412516"/>
        </pc:sldMkLst>
        <pc:picChg chg="del">
          <ac:chgData name="Roel Hoogveld" userId="37a281a7-46f9-4384-9363-04ff3f8e6a63" providerId="ADAL" clId="{DEBE6443-2033-445A-B1DA-3AEAC6D2EDED}" dt="2024-10-06T16:44:45.778" v="33" actId="478"/>
          <ac:picMkLst>
            <pc:docMk/>
            <pc:sldMk cId="2665081278" sldId="2141412516"/>
            <ac:picMk id="3" creationId="{1A28DA15-E31C-B9CE-5239-9F492F4F6145}"/>
          </ac:picMkLst>
        </pc:picChg>
      </pc:sldChg>
      <pc:sldChg chg="add">
        <pc:chgData name="Roel Hoogveld" userId="37a281a7-46f9-4384-9363-04ff3f8e6a63" providerId="ADAL" clId="{DEBE6443-2033-445A-B1DA-3AEAC6D2EDED}" dt="2024-10-06T16:50:08.152" v="342"/>
        <pc:sldMkLst>
          <pc:docMk/>
          <pc:sldMk cId="3928353297" sldId="2141412516"/>
        </pc:sldMkLst>
      </pc:sldChg>
      <pc:sldChg chg="addSp modSp del mod">
        <pc:chgData name="Roel Hoogveld" userId="37a281a7-46f9-4384-9363-04ff3f8e6a63" providerId="ADAL" clId="{DEBE6443-2033-445A-B1DA-3AEAC6D2EDED}" dt="2024-10-06T16:49:43.460" v="339" actId="2696"/>
        <pc:sldMkLst>
          <pc:docMk/>
          <pc:sldMk cId="946116035" sldId="2141412517"/>
        </pc:sldMkLst>
        <pc:spChg chg="add mod">
          <ac:chgData name="Roel Hoogveld" userId="37a281a7-46f9-4384-9363-04ff3f8e6a63" providerId="ADAL" clId="{DEBE6443-2033-445A-B1DA-3AEAC6D2EDED}" dt="2024-10-06T16:47:57.644" v="103" actId="20577"/>
          <ac:spMkLst>
            <pc:docMk/>
            <pc:sldMk cId="946116035" sldId="2141412517"/>
            <ac:spMk id="4" creationId="{0A081A92-EBDC-C83A-8E9F-AE23CF84FC9E}"/>
          </ac:spMkLst>
        </pc:spChg>
        <pc:spChg chg="add mod">
          <ac:chgData name="Roel Hoogveld" userId="37a281a7-46f9-4384-9363-04ff3f8e6a63" providerId="ADAL" clId="{DEBE6443-2033-445A-B1DA-3AEAC6D2EDED}" dt="2024-10-06T16:49:36.058" v="338" actId="14100"/>
          <ac:spMkLst>
            <pc:docMk/>
            <pc:sldMk cId="946116035" sldId="2141412517"/>
            <ac:spMk id="5" creationId="{C705873C-D514-02EB-60CE-68EF78D513CC}"/>
          </ac:spMkLst>
        </pc:spChg>
        <pc:picChg chg="mod">
          <ac:chgData name="Roel Hoogveld" userId="37a281a7-46f9-4384-9363-04ff3f8e6a63" providerId="ADAL" clId="{DEBE6443-2033-445A-B1DA-3AEAC6D2EDED}" dt="2024-10-06T16:49:16.651" v="323" actId="1038"/>
          <ac:picMkLst>
            <pc:docMk/>
            <pc:sldMk cId="946116035" sldId="2141412517"/>
            <ac:picMk id="3" creationId="{12935E43-9EFC-51B4-D3C5-9B000D48DC4A}"/>
          </ac:picMkLst>
        </pc:picChg>
      </pc:sldChg>
      <pc:sldChg chg="add">
        <pc:chgData name="Roel Hoogveld" userId="37a281a7-46f9-4384-9363-04ff3f8e6a63" providerId="ADAL" clId="{DEBE6443-2033-445A-B1DA-3AEAC6D2EDED}" dt="2024-10-06T16:49:54.877" v="340"/>
        <pc:sldMkLst>
          <pc:docMk/>
          <pc:sldMk cId="2173763105" sldId="2141412517"/>
        </pc:sldMkLst>
      </pc:sldChg>
      <pc:sldChg chg="add">
        <pc:chgData name="Roel Hoogveld" userId="37a281a7-46f9-4384-9363-04ff3f8e6a63" providerId="ADAL" clId="{DEBE6443-2033-445A-B1DA-3AEAC6D2EDED}" dt="2024-10-06T16:50:08.152" v="342"/>
        <pc:sldMkLst>
          <pc:docMk/>
          <pc:sldMk cId="1846173658" sldId="2141412521"/>
        </pc:sldMkLst>
      </pc:sldChg>
      <pc:sldChg chg="delSp del mod">
        <pc:chgData name="Roel Hoogveld" userId="37a281a7-46f9-4384-9363-04ff3f8e6a63" providerId="ADAL" clId="{DEBE6443-2033-445A-B1DA-3AEAC6D2EDED}" dt="2024-10-06T16:50:03.798" v="341" actId="2696"/>
        <pc:sldMkLst>
          <pc:docMk/>
          <pc:sldMk cId="2031222222" sldId="2141412521"/>
        </pc:sldMkLst>
        <pc:picChg chg="del">
          <ac:chgData name="Roel Hoogveld" userId="37a281a7-46f9-4384-9363-04ff3f8e6a63" providerId="ADAL" clId="{DEBE6443-2033-445A-B1DA-3AEAC6D2EDED}" dt="2024-10-06T16:44:43.680" v="32" actId="478"/>
          <ac:picMkLst>
            <pc:docMk/>
            <pc:sldMk cId="2031222222" sldId="2141412521"/>
            <ac:picMk id="5" creationId="{91AB51D1-338B-4940-7DE8-03135EA4C65B}"/>
          </ac:picMkLst>
        </pc:picChg>
      </pc:sldChg>
      <pc:sldChg chg="add">
        <pc:chgData name="Roel Hoogveld" userId="37a281a7-46f9-4384-9363-04ff3f8e6a63" providerId="ADAL" clId="{DEBE6443-2033-445A-B1DA-3AEAC6D2EDED}" dt="2024-10-06T16:50:08.152" v="342"/>
        <pc:sldMkLst>
          <pc:docMk/>
          <pc:sldMk cId="595743359" sldId="2141412522"/>
        </pc:sldMkLst>
      </pc:sldChg>
      <pc:sldChg chg="delSp del mod">
        <pc:chgData name="Roel Hoogveld" userId="37a281a7-46f9-4384-9363-04ff3f8e6a63" providerId="ADAL" clId="{DEBE6443-2033-445A-B1DA-3AEAC6D2EDED}" dt="2024-10-06T16:50:03.798" v="341" actId="2696"/>
        <pc:sldMkLst>
          <pc:docMk/>
          <pc:sldMk cId="2202431053" sldId="2141412522"/>
        </pc:sldMkLst>
        <pc:picChg chg="del">
          <ac:chgData name="Roel Hoogveld" userId="37a281a7-46f9-4384-9363-04ff3f8e6a63" providerId="ADAL" clId="{DEBE6443-2033-445A-B1DA-3AEAC6D2EDED}" dt="2024-10-06T16:44:52.554" v="35" actId="478"/>
          <ac:picMkLst>
            <pc:docMk/>
            <pc:sldMk cId="2202431053" sldId="2141412522"/>
            <ac:picMk id="5" creationId="{C8DEDFCF-9A1E-75E5-1733-29EAAC9191F6}"/>
          </ac:picMkLst>
        </pc:picChg>
      </pc:sldChg>
      <pc:sldChg chg="add">
        <pc:chgData name="Roel Hoogveld" userId="37a281a7-46f9-4384-9363-04ff3f8e6a63" providerId="ADAL" clId="{DEBE6443-2033-445A-B1DA-3AEAC6D2EDED}" dt="2024-10-06T16:50:08.152" v="342"/>
        <pc:sldMkLst>
          <pc:docMk/>
          <pc:sldMk cId="734225323" sldId="2141412523"/>
        </pc:sldMkLst>
      </pc:sldChg>
      <pc:sldChg chg="delSp del mod">
        <pc:chgData name="Roel Hoogveld" userId="37a281a7-46f9-4384-9363-04ff3f8e6a63" providerId="ADAL" clId="{DEBE6443-2033-445A-B1DA-3AEAC6D2EDED}" dt="2024-10-06T16:50:03.798" v="341" actId="2696"/>
        <pc:sldMkLst>
          <pc:docMk/>
          <pc:sldMk cId="2541846631" sldId="2141412523"/>
        </pc:sldMkLst>
        <pc:picChg chg="del">
          <ac:chgData name="Roel Hoogveld" userId="37a281a7-46f9-4384-9363-04ff3f8e6a63" providerId="ADAL" clId="{DEBE6443-2033-445A-B1DA-3AEAC6D2EDED}" dt="2024-10-06T16:45:05.791" v="37" actId="478"/>
          <ac:picMkLst>
            <pc:docMk/>
            <pc:sldMk cId="2541846631" sldId="2141412523"/>
            <ac:picMk id="5" creationId="{86CF4FD1-16AD-2A3B-68A7-47AE40C4A805}"/>
          </ac:picMkLst>
        </pc:picChg>
      </pc:sldChg>
      <pc:sldChg chg="delSp del mod">
        <pc:chgData name="Roel Hoogveld" userId="37a281a7-46f9-4384-9363-04ff3f8e6a63" providerId="ADAL" clId="{DEBE6443-2033-445A-B1DA-3AEAC6D2EDED}" dt="2024-10-06T16:50:03.798" v="341" actId="2696"/>
        <pc:sldMkLst>
          <pc:docMk/>
          <pc:sldMk cId="1071786606" sldId="2141412524"/>
        </pc:sldMkLst>
        <pc:picChg chg="del">
          <ac:chgData name="Roel Hoogveld" userId="37a281a7-46f9-4384-9363-04ff3f8e6a63" providerId="ADAL" clId="{DEBE6443-2033-445A-B1DA-3AEAC6D2EDED}" dt="2024-10-06T16:45:13.220" v="40" actId="478"/>
          <ac:picMkLst>
            <pc:docMk/>
            <pc:sldMk cId="1071786606" sldId="2141412524"/>
            <ac:picMk id="5" creationId="{9949CD79-20D4-D1D4-5D0F-9865D2E1CAEF}"/>
          </ac:picMkLst>
        </pc:picChg>
      </pc:sldChg>
      <pc:sldChg chg="add">
        <pc:chgData name="Roel Hoogveld" userId="37a281a7-46f9-4384-9363-04ff3f8e6a63" providerId="ADAL" clId="{DEBE6443-2033-445A-B1DA-3AEAC6D2EDED}" dt="2024-10-06T16:50:08.152" v="342"/>
        <pc:sldMkLst>
          <pc:docMk/>
          <pc:sldMk cId="3598339988" sldId="2141412524"/>
        </pc:sldMkLst>
      </pc:sldChg>
      <pc:sldChg chg="delSp del mod">
        <pc:chgData name="Roel Hoogveld" userId="37a281a7-46f9-4384-9363-04ff3f8e6a63" providerId="ADAL" clId="{DEBE6443-2033-445A-B1DA-3AEAC6D2EDED}" dt="2024-10-06T16:50:03.798" v="341" actId="2696"/>
        <pc:sldMkLst>
          <pc:docMk/>
          <pc:sldMk cId="2619801277" sldId="2141412525"/>
        </pc:sldMkLst>
        <pc:picChg chg="del">
          <ac:chgData name="Roel Hoogveld" userId="37a281a7-46f9-4384-9363-04ff3f8e6a63" providerId="ADAL" clId="{DEBE6443-2033-445A-B1DA-3AEAC6D2EDED}" dt="2024-10-06T16:45:07.779" v="38" actId="478"/>
          <ac:picMkLst>
            <pc:docMk/>
            <pc:sldMk cId="2619801277" sldId="2141412525"/>
            <ac:picMk id="2" creationId="{B251CFFD-E8DD-E937-23EE-6888857EE8D9}"/>
          </ac:picMkLst>
        </pc:picChg>
      </pc:sldChg>
      <pc:sldChg chg="add">
        <pc:chgData name="Roel Hoogveld" userId="37a281a7-46f9-4384-9363-04ff3f8e6a63" providerId="ADAL" clId="{DEBE6443-2033-445A-B1DA-3AEAC6D2EDED}" dt="2024-10-06T16:50:08.152" v="342"/>
        <pc:sldMkLst>
          <pc:docMk/>
          <pc:sldMk cId="4063861850" sldId="2141412525"/>
        </pc:sldMkLst>
      </pc:sldChg>
      <pc:sldChg chg="delSp del mod">
        <pc:chgData name="Roel Hoogveld" userId="37a281a7-46f9-4384-9363-04ff3f8e6a63" providerId="ADAL" clId="{DEBE6443-2033-445A-B1DA-3AEAC6D2EDED}" dt="2024-10-06T16:50:03.798" v="341" actId="2696"/>
        <pc:sldMkLst>
          <pc:docMk/>
          <pc:sldMk cId="1481704360" sldId="2141412526"/>
        </pc:sldMkLst>
        <pc:picChg chg="del">
          <ac:chgData name="Roel Hoogveld" userId="37a281a7-46f9-4384-9363-04ff3f8e6a63" providerId="ADAL" clId="{DEBE6443-2033-445A-B1DA-3AEAC6D2EDED}" dt="2024-10-06T16:45:10.954" v="39" actId="478"/>
          <ac:picMkLst>
            <pc:docMk/>
            <pc:sldMk cId="1481704360" sldId="2141412526"/>
            <ac:picMk id="6" creationId="{F1BBFB52-C7DA-F90F-1689-8EAC36EC39B2}"/>
          </ac:picMkLst>
        </pc:picChg>
      </pc:sldChg>
      <pc:sldChg chg="add">
        <pc:chgData name="Roel Hoogveld" userId="37a281a7-46f9-4384-9363-04ff3f8e6a63" providerId="ADAL" clId="{DEBE6443-2033-445A-B1DA-3AEAC6D2EDED}" dt="2024-10-06T16:50:08.152" v="342"/>
        <pc:sldMkLst>
          <pc:docMk/>
          <pc:sldMk cId="2349600958" sldId="2141412526"/>
        </pc:sldMkLst>
      </pc:sldChg>
      <pc:sldChg chg="del">
        <pc:chgData name="Roel Hoogveld" userId="37a281a7-46f9-4384-9363-04ff3f8e6a63" providerId="ADAL" clId="{DEBE6443-2033-445A-B1DA-3AEAC6D2EDED}" dt="2024-10-06T16:51:18.614" v="373" actId="47"/>
        <pc:sldMkLst>
          <pc:docMk/>
          <pc:sldMk cId="694870155" sldId="2141412527"/>
        </pc:sldMkLst>
      </pc:sldChg>
      <pc:sldChg chg="del">
        <pc:chgData name="Roel Hoogveld" userId="37a281a7-46f9-4384-9363-04ff3f8e6a63" providerId="ADAL" clId="{DEBE6443-2033-445A-B1DA-3AEAC6D2EDED}" dt="2024-10-06T16:51:18.890" v="374" actId="47"/>
        <pc:sldMkLst>
          <pc:docMk/>
          <pc:sldMk cId="3222714869" sldId="2141412528"/>
        </pc:sldMkLst>
      </pc:sldChg>
      <pc:sldChg chg="add">
        <pc:chgData name="Roel Hoogveld" userId="37a281a7-46f9-4384-9363-04ff3f8e6a63" providerId="ADAL" clId="{DEBE6443-2033-445A-B1DA-3AEAC6D2EDED}" dt="2024-10-06T16:50:08.152" v="342"/>
        <pc:sldMkLst>
          <pc:docMk/>
          <pc:sldMk cId="3921716209" sldId="2141412530"/>
        </pc:sldMkLst>
      </pc:sldChg>
      <pc:sldChg chg="delSp del mod">
        <pc:chgData name="Roel Hoogveld" userId="37a281a7-46f9-4384-9363-04ff3f8e6a63" providerId="ADAL" clId="{DEBE6443-2033-445A-B1DA-3AEAC6D2EDED}" dt="2024-10-06T16:50:03.798" v="341" actId="2696"/>
        <pc:sldMkLst>
          <pc:docMk/>
          <pc:sldMk cId="3995197364" sldId="2141412530"/>
        </pc:sldMkLst>
        <pc:picChg chg="del">
          <ac:chgData name="Roel Hoogveld" userId="37a281a7-46f9-4384-9363-04ff3f8e6a63" providerId="ADAL" clId="{DEBE6443-2033-445A-B1DA-3AEAC6D2EDED}" dt="2024-10-06T16:44:47.961" v="34" actId="478"/>
          <ac:picMkLst>
            <pc:docMk/>
            <pc:sldMk cId="3995197364" sldId="2141412530"/>
            <ac:picMk id="3" creationId="{DFC96AC2-1FFD-0671-ED3E-0844F7A0FB28}"/>
          </ac:picMkLst>
        </pc:picChg>
      </pc:sldChg>
      <pc:sldChg chg="add">
        <pc:chgData name="Roel Hoogveld" userId="37a281a7-46f9-4384-9363-04ff3f8e6a63" providerId="ADAL" clId="{DEBE6443-2033-445A-B1DA-3AEAC6D2EDED}" dt="2024-10-06T16:50:08.152" v="342"/>
        <pc:sldMkLst>
          <pc:docMk/>
          <pc:sldMk cId="324002319" sldId="2141412531"/>
        </pc:sldMkLst>
      </pc:sldChg>
      <pc:sldChg chg="delSp del mod">
        <pc:chgData name="Roel Hoogveld" userId="37a281a7-46f9-4384-9363-04ff3f8e6a63" providerId="ADAL" clId="{DEBE6443-2033-445A-B1DA-3AEAC6D2EDED}" dt="2024-10-06T16:50:03.798" v="341" actId="2696"/>
        <pc:sldMkLst>
          <pc:docMk/>
          <pc:sldMk cId="787020824" sldId="2141412531"/>
        </pc:sldMkLst>
        <pc:picChg chg="del">
          <ac:chgData name="Roel Hoogveld" userId="37a281a7-46f9-4384-9363-04ff3f8e6a63" providerId="ADAL" clId="{DEBE6443-2033-445A-B1DA-3AEAC6D2EDED}" dt="2024-10-06T16:44:58.800" v="36" actId="478"/>
          <ac:picMkLst>
            <pc:docMk/>
            <pc:sldMk cId="787020824" sldId="2141412531"/>
            <ac:picMk id="5" creationId="{D20EBC78-1C33-92D2-2E46-8B210E9C4355}"/>
          </ac:picMkLst>
        </pc:picChg>
      </pc:sldChg>
      <pc:sldChg chg="del">
        <pc:chgData name="Roel Hoogveld" userId="37a281a7-46f9-4384-9363-04ff3f8e6a63" providerId="ADAL" clId="{DEBE6443-2033-445A-B1DA-3AEAC6D2EDED}" dt="2024-10-06T16:50:56.437" v="357" actId="47"/>
        <pc:sldMkLst>
          <pc:docMk/>
          <pc:sldMk cId="2375882205" sldId="2145707242"/>
        </pc:sldMkLst>
      </pc:sldChg>
      <pc:sldChg chg="del">
        <pc:chgData name="Roel Hoogveld" userId="37a281a7-46f9-4384-9363-04ff3f8e6a63" providerId="ADAL" clId="{DEBE6443-2033-445A-B1DA-3AEAC6D2EDED}" dt="2024-10-06T16:51:06.526" v="361" actId="47"/>
        <pc:sldMkLst>
          <pc:docMk/>
          <pc:sldMk cId="765861593" sldId="2145707253"/>
        </pc:sldMkLst>
      </pc:sldChg>
      <pc:sldChg chg="del">
        <pc:chgData name="Roel Hoogveld" userId="37a281a7-46f9-4384-9363-04ff3f8e6a63" providerId="ADAL" clId="{DEBE6443-2033-445A-B1DA-3AEAC6D2EDED}" dt="2024-10-06T16:51:07.529" v="362" actId="47"/>
        <pc:sldMkLst>
          <pc:docMk/>
          <pc:sldMk cId="4219494984" sldId="2145707255"/>
        </pc:sldMkLst>
      </pc:sldChg>
      <pc:sldChg chg="del">
        <pc:chgData name="Roel Hoogveld" userId="37a281a7-46f9-4384-9363-04ff3f8e6a63" providerId="ADAL" clId="{DEBE6443-2033-445A-B1DA-3AEAC6D2EDED}" dt="2024-10-06T16:50:58.221" v="358" actId="47"/>
        <pc:sldMkLst>
          <pc:docMk/>
          <pc:sldMk cId="3798642414" sldId="2145707256"/>
        </pc:sldMkLst>
      </pc:sldChg>
      <pc:sldChg chg="del">
        <pc:chgData name="Roel Hoogveld" userId="37a281a7-46f9-4384-9363-04ff3f8e6a63" providerId="ADAL" clId="{DEBE6443-2033-445A-B1DA-3AEAC6D2EDED}" dt="2024-10-06T16:50:59.537" v="359" actId="47"/>
        <pc:sldMkLst>
          <pc:docMk/>
          <pc:sldMk cId="3760141208" sldId="2145707257"/>
        </pc:sldMkLst>
      </pc:sldChg>
      <pc:sldChg chg="del">
        <pc:chgData name="Roel Hoogveld" userId="37a281a7-46f9-4384-9363-04ff3f8e6a63" providerId="ADAL" clId="{DEBE6443-2033-445A-B1DA-3AEAC6D2EDED}" dt="2024-10-06T16:51:00.835" v="360" actId="47"/>
        <pc:sldMkLst>
          <pc:docMk/>
          <pc:sldMk cId="1650287676" sldId="2145707262"/>
        </pc:sldMkLst>
      </pc:sldChg>
      <pc:sldChg chg="del">
        <pc:chgData name="Roel Hoogveld" userId="37a281a7-46f9-4384-9363-04ff3f8e6a63" providerId="ADAL" clId="{DEBE6443-2033-445A-B1DA-3AEAC6D2EDED}" dt="2024-10-06T16:50:55.211" v="356" actId="47"/>
        <pc:sldMkLst>
          <pc:docMk/>
          <pc:sldMk cId="1072582161" sldId="2145707263"/>
        </pc:sldMkLst>
      </pc:sldChg>
      <pc:sldChg chg="del">
        <pc:chgData name="Roel Hoogveld" userId="37a281a7-46f9-4384-9363-04ff3f8e6a63" providerId="ADAL" clId="{DEBE6443-2033-445A-B1DA-3AEAC6D2EDED}" dt="2024-10-06T16:45:20.765" v="41" actId="47"/>
        <pc:sldMkLst>
          <pc:docMk/>
          <pc:sldMk cId="3883081448" sldId="2145707271"/>
        </pc:sldMkLst>
      </pc:sldChg>
      <pc:sldChg chg="del">
        <pc:chgData name="Roel Hoogveld" userId="37a281a7-46f9-4384-9363-04ff3f8e6a63" providerId="ADAL" clId="{DEBE6443-2033-445A-B1DA-3AEAC6D2EDED}" dt="2024-10-06T16:43:57.058" v="11" actId="47"/>
        <pc:sldMkLst>
          <pc:docMk/>
          <pc:sldMk cId="400516047" sldId="2145707273"/>
        </pc:sldMkLst>
      </pc:sldChg>
      <pc:sldChg chg="del">
        <pc:chgData name="Roel Hoogveld" userId="37a281a7-46f9-4384-9363-04ff3f8e6a63" providerId="ADAL" clId="{DEBE6443-2033-445A-B1DA-3AEAC6D2EDED}" dt="2024-10-06T16:44:36.757" v="31" actId="47"/>
        <pc:sldMkLst>
          <pc:docMk/>
          <pc:sldMk cId="3656995712" sldId="2145707276"/>
        </pc:sldMkLst>
      </pc:sldChg>
      <pc:sldChg chg="del">
        <pc:chgData name="Roel Hoogveld" userId="37a281a7-46f9-4384-9363-04ff3f8e6a63" providerId="ADAL" clId="{DEBE6443-2033-445A-B1DA-3AEAC6D2EDED}" dt="2024-10-06T16:47:12.086" v="70" actId="47"/>
        <pc:sldMkLst>
          <pc:docMk/>
          <pc:sldMk cId="681063808" sldId="2145707279"/>
        </pc:sldMkLst>
      </pc:sldChg>
      <pc:sldChg chg="del">
        <pc:chgData name="Roel Hoogveld" userId="37a281a7-46f9-4384-9363-04ff3f8e6a63" providerId="ADAL" clId="{DEBE6443-2033-445A-B1DA-3AEAC6D2EDED}" dt="2024-10-06T16:47:16.376" v="82" actId="47"/>
        <pc:sldMkLst>
          <pc:docMk/>
          <pc:sldMk cId="784985799" sldId="2145707280"/>
        </pc:sldMkLst>
      </pc:sldChg>
      <pc:sldChg chg="del">
        <pc:chgData name="Roel Hoogveld" userId="37a281a7-46f9-4384-9363-04ff3f8e6a63" providerId="ADAL" clId="{DEBE6443-2033-445A-B1DA-3AEAC6D2EDED}" dt="2024-10-06T16:47:09.589" v="65" actId="47"/>
        <pc:sldMkLst>
          <pc:docMk/>
          <pc:sldMk cId="3964177551" sldId="2145707281"/>
        </pc:sldMkLst>
      </pc:sldChg>
      <pc:sldChg chg="del">
        <pc:chgData name="Roel Hoogveld" userId="37a281a7-46f9-4384-9363-04ff3f8e6a63" providerId="ADAL" clId="{DEBE6443-2033-445A-B1DA-3AEAC6D2EDED}" dt="2024-10-06T16:47:10.291" v="66" actId="47"/>
        <pc:sldMkLst>
          <pc:docMk/>
          <pc:sldMk cId="2852476509" sldId="2145707282"/>
        </pc:sldMkLst>
      </pc:sldChg>
      <pc:sldChg chg="del">
        <pc:chgData name="Roel Hoogveld" userId="37a281a7-46f9-4384-9363-04ff3f8e6a63" providerId="ADAL" clId="{DEBE6443-2033-445A-B1DA-3AEAC6D2EDED}" dt="2024-10-06T16:47:10.610" v="67" actId="47"/>
        <pc:sldMkLst>
          <pc:docMk/>
          <pc:sldMk cId="669654120" sldId="2145707283"/>
        </pc:sldMkLst>
      </pc:sldChg>
      <pc:sldChg chg="del">
        <pc:chgData name="Roel Hoogveld" userId="37a281a7-46f9-4384-9363-04ff3f8e6a63" providerId="ADAL" clId="{DEBE6443-2033-445A-B1DA-3AEAC6D2EDED}" dt="2024-10-06T16:46:46.125" v="49" actId="47"/>
        <pc:sldMkLst>
          <pc:docMk/>
          <pc:sldMk cId="724419197" sldId="2145707284"/>
        </pc:sldMkLst>
      </pc:sldChg>
      <pc:sldChg chg="delSp mod delAnim">
        <pc:chgData name="Roel Hoogveld" userId="37a281a7-46f9-4384-9363-04ff3f8e6a63" providerId="ADAL" clId="{DEBE6443-2033-445A-B1DA-3AEAC6D2EDED}" dt="2024-10-06T16:45:57.077" v="46" actId="478"/>
        <pc:sldMkLst>
          <pc:docMk/>
          <pc:sldMk cId="51584764" sldId="2145707285"/>
        </pc:sldMkLst>
        <pc:picChg chg="del">
          <ac:chgData name="Roel Hoogveld" userId="37a281a7-46f9-4384-9363-04ff3f8e6a63" providerId="ADAL" clId="{DEBE6443-2033-445A-B1DA-3AEAC6D2EDED}" dt="2024-10-06T16:45:53.247" v="45" actId="478"/>
          <ac:picMkLst>
            <pc:docMk/>
            <pc:sldMk cId="51584764" sldId="2145707285"/>
            <ac:picMk id="2" creationId="{EAAB177A-77C9-0122-7C70-2690D596CCFD}"/>
          </ac:picMkLst>
        </pc:picChg>
        <pc:picChg chg="del">
          <ac:chgData name="Roel Hoogveld" userId="37a281a7-46f9-4384-9363-04ff3f8e6a63" providerId="ADAL" clId="{DEBE6443-2033-445A-B1DA-3AEAC6D2EDED}" dt="2024-10-06T16:45:57.077" v="46" actId="478"/>
          <ac:picMkLst>
            <pc:docMk/>
            <pc:sldMk cId="51584764" sldId="2145707285"/>
            <ac:picMk id="11" creationId="{17B0F680-C4E9-C944-11B4-A98C460D115F}"/>
          </ac:picMkLst>
        </pc:picChg>
      </pc:sldChg>
      <pc:sldChg chg="del">
        <pc:chgData name="Roel Hoogveld" userId="37a281a7-46f9-4384-9363-04ff3f8e6a63" providerId="ADAL" clId="{DEBE6443-2033-445A-B1DA-3AEAC6D2EDED}" dt="2024-10-06T16:44:31.766" v="24" actId="47"/>
        <pc:sldMkLst>
          <pc:docMk/>
          <pc:sldMk cId="1092106880" sldId="2145707286"/>
        </pc:sldMkLst>
      </pc:sldChg>
      <pc:sldChg chg="del">
        <pc:chgData name="Roel Hoogveld" userId="37a281a7-46f9-4384-9363-04ff3f8e6a63" providerId="ADAL" clId="{DEBE6443-2033-445A-B1DA-3AEAC6D2EDED}" dt="2024-10-06T16:44:32.865" v="25" actId="47"/>
        <pc:sldMkLst>
          <pc:docMk/>
          <pc:sldMk cId="184358815" sldId="2145707287"/>
        </pc:sldMkLst>
      </pc:sldChg>
      <pc:sldChg chg="del">
        <pc:chgData name="Roel Hoogveld" userId="37a281a7-46f9-4384-9363-04ff3f8e6a63" providerId="ADAL" clId="{DEBE6443-2033-445A-B1DA-3AEAC6D2EDED}" dt="2024-10-06T16:50:44.085" v="343" actId="47"/>
        <pc:sldMkLst>
          <pc:docMk/>
          <pc:sldMk cId="498283538" sldId="2145707289"/>
        </pc:sldMkLst>
      </pc:sldChg>
      <pc:sldChg chg="del">
        <pc:chgData name="Roel Hoogveld" userId="37a281a7-46f9-4384-9363-04ff3f8e6a63" providerId="ADAL" clId="{DEBE6443-2033-445A-B1DA-3AEAC6D2EDED}" dt="2024-10-06T16:50:45.766" v="344" actId="47"/>
        <pc:sldMkLst>
          <pc:docMk/>
          <pc:sldMk cId="2060865736" sldId="2145707290"/>
        </pc:sldMkLst>
      </pc:sldChg>
      <pc:sldChg chg="del">
        <pc:chgData name="Roel Hoogveld" userId="37a281a7-46f9-4384-9363-04ff3f8e6a63" providerId="ADAL" clId="{DEBE6443-2033-445A-B1DA-3AEAC6D2EDED}" dt="2024-10-06T16:50:46.087" v="345" actId="47"/>
        <pc:sldMkLst>
          <pc:docMk/>
          <pc:sldMk cId="2145408856" sldId="2145707291"/>
        </pc:sldMkLst>
      </pc:sldChg>
      <pc:sldChg chg="del">
        <pc:chgData name="Roel Hoogveld" userId="37a281a7-46f9-4384-9363-04ff3f8e6a63" providerId="ADAL" clId="{DEBE6443-2033-445A-B1DA-3AEAC6D2EDED}" dt="2024-10-06T16:50:46.560" v="346" actId="47"/>
        <pc:sldMkLst>
          <pc:docMk/>
          <pc:sldMk cId="1518932548" sldId="2145707292"/>
        </pc:sldMkLst>
      </pc:sldChg>
      <pc:sldChg chg="del">
        <pc:chgData name="Roel Hoogveld" userId="37a281a7-46f9-4384-9363-04ff3f8e6a63" providerId="ADAL" clId="{DEBE6443-2033-445A-B1DA-3AEAC6D2EDED}" dt="2024-10-06T16:50:46.703" v="347" actId="47"/>
        <pc:sldMkLst>
          <pc:docMk/>
          <pc:sldMk cId="993890847" sldId="2145707293"/>
        </pc:sldMkLst>
      </pc:sldChg>
      <pc:sldChg chg="add del">
        <pc:chgData name="Roel Hoogveld" userId="37a281a7-46f9-4384-9363-04ff3f8e6a63" providerId="ADAL" clId="{DEBE6443-2033-445A-B1DA-3AEAC6D2EDED}" dt="2024-10-06T16:50:52.727" v="352" actId="47"/>
        <pc:sldMkLst>
          <pc:docMk/>
          <pc:sldMk cId="2546736594" sldId="2145707294"/>
        </pc:sldMkLst>
      </pc:sldChg>
      <pc:sldChg chg="del">
        <pc:chgData name="Roel Hoogveld" userId="37a281a7-46f9-4384-9363-04ff3f8e6a63" providerId="ADAL" clId="{DEBE6443-2033-445A-B1DA-3AEAC6D2EDED}" dt="2024-10-06T16:47:12.344" v="71" actId="47"/>
        <pc:sldMkLst>
          <pc:docMk/>
          <pc:sldMk cId="2839730599" sldId="2145707314"/>
        </pc:sldMkLst>
      </pc:sldChg>
      <pc:sldChg chg="del">
        <pc:chgData name="Roel Hoogveld" userId="37a281a7-46f9-4384-9363-04ff3f8e6a63" providerId="ADAL" clId="{DEBE6443-2033-445A-B1DA-3AEAC6D2EDED}" dt="2024-10-06T16:44:20.407" v="18" actId="47"/>
        <pc:sldMkLst>
          <pc:docMk/>
          <pc:sldMk cId="1428912094" sldId="2145707315"/>
        </pc:sldMkLst>
      </pc:sldChg>
      <pc:sldChg chg="del">
        <pc:chgData name="Roel Hoogveld" userId="37a281a7-46f9-4384-9363-04ff3f8e6a63" providerId="ADAL" clId="{DEBE6443-2033-445A-B1DA-3AEAC6D2EDED}" dt="2024-10-06T16:46:41.585" v="48" actId="47"/>
        <pc:sldMkLst>
          <pc:docMk/>
          <pc:sldMk cId="3150564227" sldId="2145707316"/>
        </pc:sldMkLst>
      </pc:sldChg>
      <pc:sldChg chg="del">
        <pc:chgData name="Roel Hoogveld" userId="37a281a7-46f9-4384-9363-04ff3f8e6a63" providerId="ADAL" clId="{DEBE6443-2033-445A-B1DA-3AEAC6D2EDED}" dt="2024-10-06T16:44:21.771" v="20" actId="47"/>
        <pc:sldMkLst>
          <pc:docMk/>
          <pc:sldMk cId="943520131" sldId="2145707317"/>
        </pc:sldMkLst>
      </pc:sldChg>
      <pc:sldChg chg="del">
        <pc:chgData name="Roel Hoogveld" userId="37a281a7-46f9-4384-9363-04ff3f8e6a63" providerId="ADAL" clId="{DEBE6443-2033-445A-B1DA-3AEAC6D2EDED}" dt="2024-10-06T16:44:22.803" v="21" actId="47"/>
        <pc:sldMkLst>
          <pc:docMk/>
          <pc:sldMk cId="253801893" sldId="2145707318"/>
        </pc:sldMkLst>
      </pc:sldChg>
      <pc:sldChg chg="del ord">
        <pc:chgData name="Roel Hoogveld" userId="37a281a7-46f9-4384-9363-04ff3f8e6a63" providerId="ADAL" clId="{DEBE6443-2033-445A-B1DA-3AEAC6D2EDED}" dt="2024-10-06T16:46:57.769" v="54" actId="47"/>
        <pc:sldMkLst>
          <pc:docMk/>
          <pc:sldMk cId="2797475175" sldId="2145707327"/>
        </pc:sldMkLst>
      </pc:sldChg>
      <pc:sldChg chg="del">
        <pc:chgData name="Roel Hoogveld" userId="37a281a7-46f9-4384-9363-04ff3f8e6a63" providerId="ADAL" clId="{DEBE6443-2033-445A-B1DA-3AEAC6D2EDED}" dt="2024-10-06T16:47:04.196" v="55" actId="47"/>
        <pc:sldMkLst>
          <pc:docMk/>
          <pc:sldMk cId="923387369" sldId="2145707328"/>
        </pc:sldMkLst>
      </pc:sldChg>
      <pc:sldChg chg="delSp modSp mod">
        <pc:chgData name="Roel Hoogveld" userId="37a281a7-46f9-4384-9363-04ff3f8e6a63" providerId="ADAL" clId="{DEBE6443-2033-445A-B1DA-3AEAC6D2EDED}" dt="2024-10-06T16:42:48.190" v="8" actId="478"/>
        <pc:sldMkLst>
          <pc:docMk/>
          <pc:sldMk cId="2444766264" sldId="2145707329"/>
        </pc:sldMkLst>
        <pc:spChg chg="mod">
          <ac:chgData name="Roel Hoogveld" userId="37a281a7-46f9-4384-9363-04ff3f8e6a63" providerId="ADAL" clId="{DEBE6443-2033-445A-B1DA-3AEAC6D2EDED}" dt="2024-10-06T16:42:41.001" v="4" actId="20577"/>
          <ac:spMkLst>
            <pc:docMk/>
            <pc:sldMk cId="2444766264" sldId="2145707329"/>
            <ac:spMk id="2" creationId="{184E3380-9FC6-6690-1DAA-DCC753D84A25}"/>
          </ac:spMkLst>
        </pc:spChg>
        <pc:spChg chg="del mod">
          <ac:chgData name="Roel Hoogveld" userId="37a281a7-46f9-4384-9363-04ff3f8e6a63" providerId="ADAL" clId="{DEBE6443-2033-445A-B1DA-3AEAC6D2EDED}" dt="2024-10-06T16:42:44.515" v="7"/>
          <ac:spMkLst>
            <pc:docMk/>
            <pc:sldMk cId="2444766264" sldId="2145707329"/>
            <ac:spMk id="6" creationId="{71595B41-B86B-409B-5DEE-C9A3E9F197F9}"/>
          </ac:spMkLst>
        </pc:spChg>
        <pc:spChg chg="del">
          <ac:chgData name="Roel Hoogveld" userId="37a281a7-46f9-4384-9363-04ff3f8e6a63" providerId="ADAL" clId="{DEBE6443-2033-445A-B1DA-3AEAC6D2EDED}" dt="2024-10-06T16:42:48.190" v="8" actId="478"/>
          <ac:spMkLst>
            <pc:docMk/>
            <pc:sldMk cId="2444766264" sldId="2145707329"/>
            <ac:spMk id="8" creationId="{4A65957B-B9B1-93AE-4932-A725505442BD}"/>
          </ac:spMkLst>
        </pc:spChg>
        <pc:picChg chg="del">
          <ac:chgData name="Roel Hoogveld" userId="37a281a7-46f9-4384-9363-04ff3f8e6a63" providerId="ADAL" clId="{DEBE6443-2033-445A-B1DA-3AEAC6D2EDED}" dt="2024-10-06T16:42:29.846" v="0" actId="478"/>
          <ac:picMkLst>
            <pc:docMk/>
            <pc:sldMk cId="2444766264" sldId="2145707329"/>
            <ac:picMk id="30" creationId="{30F420B4-6ECE-2BDC-1616-AC5E1E3741C7}"/>
          </ac:picMkLst>
        </pc:picChg>
        <pc:picChg chg="del">
          <ac:chgData name="Roel Hoogveld" userId="37a281a7-46f9-4384-9363-04ff3f8e6a63" providerId="ADAL" clId="{DEBE6443-2033-445A-B1DA-3AEAC6D2EDED}" dt="2024-10-06T16:42:44.515" v="5" actId="478"/>
          <ac:picMkLst>
            <pc:docMk/>
            <pc:sldMk cId="2444766264" sldId="2145707329"/>
            <ac:picMk id="31" creationId="{014A7189-A677-40EA-E789-E61E00A42AFC}"/>
          </ac:picMkLst>
        </pc:picChg>
      </pc:sldChg>
      <pc:sldChg chg="del">
        <pc:chgData name="Roel Hoogveld" userId="37a281a7-46f9-4384-9363-04ff3f8e6a63" providerId="ADAL" clId="{DEBE6443-2033-445A-B1DA-3AEAC6D2EDED}" dt="2024-10-06T16:42:56.426" v="9" actId="47"/>
        <pc:sldMkLst>
          <pc:docMk/>
          <pc:sldMk cId="290467239" sldId="2145707330"/>
        </pc:sldMkLst>
      </pc:sldChg>
      <pc:sldChg chg="delSp mod">
        <pc:chgData name="Roel Hoogveld" userId="37a281a7-46f9-4384-9363-04ff3f8e6a63" providerId="ADAL" clId="{DEBE6443-2033-445A-B1DA-3AEAC6D2EDED}" dt="2024-10-06T16:43:03.027" v="10" actId="478"/>
        <pc:sldMkLst>
          <pc:docMk/>
          <pc:sldMk cId="3277364885" sldId="2145707331"/>
        </pc:sldMkLst>
        <pc:picChg chg="del">
          <ac:chgData name="Roel Hoogveld" userId="37a281a7-46f9-4384-9363-04ff3f8e6a63" providerId="ADAL" clId="{DEBE6443-2033-445A-B1DA-3AEAC6D2EDED}" dt="2024-10-06T16:43:03.027" v="10" actId="478"/>
          <ac:picMkLst>
            <pc:docMk/>
            <pc:sldMk cId="3277364885" sldId="2145707331"/>
            <ac:picMk id="2" creationId="{EAAB177A-77C9-0122-7C70-2690D596CCFD}"/>
          </ac:picMkLst>
        </pc:picChg>
      </pc:sldChg>
      <pc:sldChg chg="del">
        <pc:chgData name="Roel Hoogveld" userId="37a281a7-46f9-4384-9363-04ff3f8e6a63" providerId="ADAL" clId="{DEBE6443-2033-445A-B1DA-3AEAC6D2EDED}" dt="2024-10-06T16:44:02.709" v="12" actId="47"/>
        <pc:sldMkLst>
          <pc:docMk/>
          <pc:sldMk cId="3909080764" sldId="2145707332"/>
        </pc:sldMkLst>
      </pc:sldChg>
      <pc:sldChg chg="del">
        <pc:chgData name="Roel Hoogveld" userId="37a281a7-46f9-4384-9363-04ff3f8e6a63" providerId="ADAL" clId="{DEBE6443-2033-445A-B1DA-3AEAC6D2EDED}" dt="2024-10-06T16:44:04.868" v="14" actId="47"/>
        <pc:sldMkLst>
          <pc:docMk/>
          <pc:sldMk cId="2616122922" sldId="2145707339"/>
        </pc:sldMkLst>
      </pc:sldChg>
      <pc:sldChg chg="del">
        <pc:chgData name="Roel Hoogveld" userId="37a281a7-46f9-4384-9363-04ff3f8e6a63" providerId="ADAL" clId="{DEBE6443-2033-445A-B1DA-3AEAC6D2EDED}" dt="2024-10-06T16:44:03.775" v="13" actId="47"/>
        <pc:sldMkLst>
          <pc:docMk/>
          <pc:sldMk cId="1770982797" sldId="2145707341"/>
        </pc:sldMkLst>
      </pc:sldChg>
      <pc:sldChg chg="delSp del">
        <pc:chgData name="Roel Hoogveld" userId="37a281a7-46f9-4384-9363-04ff3f8e6a63" providerId="ADAL" clId="{DEBE6443-2033-445A-B1DA-3AEAC6D2EDED}" dt="2024-10-06T16:46:18.211" v="47" actId="47"/>
        <pc:sldMkLst>
          <pc:docMk/>
          <pc:sldMk cId="3797048021" sldId="2145707343"/>
        </pc:sldMkLst>
        <pc:picChg chg="del">
          <ac:chgData name="Roel Hoogveld" userId="37a281a7-46f9-4384-9363-04ff3f8e6a63" providerId="ADAL" clId="{DEBE6443-2033-445A-B1DA-3AEAC6D2EDED}" dt="2024-10-06T16:44:14.015" v="15" actId="478"/>
          <ac:picMkLst>
            <pc:docMk/>
            <pc:sldMk cId="3797048021" sldId="2145707343"/>
            <ac:picMk id="4" creationId="{C24144B8-913F-97F8-A7C1-FF1465D4A9DC}"/>
          </ac:picMkLst>
        </pc:picChg>
      </pc:sldChg>
      <pc:sldChg chg="del">
        <pc:chgData name="Roel Hoogveld" userId="37a281a7-46f9-4384-9363-04ff3f8e6a63" providerId="ADAL" clId="{DEBE6443-2033-445A-B1DA-3AEAC6D2EDED}" dt="2024-10-06T16:44:18.002" v="16" actId="47"/>
        <pc:sldMkLst>
          <pc:docMk/>
          <pc:sldMk cId="4029876964" sldId="2145707344"/>
        </pc:sldMkLst>
      </pc:sldChg>
      <pc:sldChg chg="del">
        <pc:chgData name="Roel Hoogveld" userId="37a281a7-46f9-4384-9363-04ff3f8e6a63" providerId="ADAL" clId="{DEBE6443-2033-445A-B1DA-3AEAC6D2EDED}" dt="2024-10-06T16:44:19.101" v="17" actId="47"/>
        <pc:sldMkLst>
          <pc:docMk/>
          <pc:sldMk cId="1154099687" sldId="2145707345"/>
        </pc:sldMkLst>
      </pc:sldChg>
      <pc:sldChg chg="del">
        <pc:chgData name="Roel Hoogveld" userId="37a281a7-46f9-4384-9363-04ff3f8e6a63" providerId="ADAL" clId="{DEBE6443-2033-445A-B1DA-3AEAC6D2EDED}" dt="2024-10-06T16:44:21.200" v="19" actId="47"/>
        <pc:sldMkLst>
          <pc:docMk/>
          <pc:sldMk cId="3198354807" sldId="2145707346"/>
        </pc:sldMkLst>
      </pc:sldChg>
      <pc:sldChg chg="add del">
        <pc:chgData name="Roel Hoogveld" userId="37a281a7-46f9-4384-9363-04ff3f8e6a63" providerId="ADAL" clId="{DEBE6443-2033-445A-B1DA-3AEAC6D2EDED}" dt="2024-10-06T16:45:28.729" v="42" actId="47"/>
        <pc:sldMkLst>
          <pc:docMk/>
          <pc:sldMk cId="1148304555" sldId="2145707347"/>
        </pc:sldMkLst>
      </pc:sldChg>
      <pc:sldChg chg="del">
        <pc:chgData name="Roel Hoogveld" userId="37a281a7-46f9-4384-9363-04ff3f8e6a63" providerId="ADAL" clId="{DEBE6443-2033-445A-B1DA-3AEAC6D2EDED}" dt="2024-10-06T16:44:33.806" v="26" actId="47"/>
        <pc:sldMkLst>
          <pc:docMk/>
          <pc:sldMk cId="1905516636" sldId="2145707348"/>
        </pc:sldMkLst>
      </pc:sldChg>
      <pc:sldChg chg="del">
        <pc:chgData name="Roel Hoogveld" userId="37a281a7-46f9-4384-9363-04ff3f8e6a63" providerId="ADAL" clId="{DEBE6443-2033-445A-B1DA-3AEAC6D2EDED}" dt="2024-10-06T16:44:34.657" v="27" actId="47"/>
        <pc:sldMkLst>
          <pc:docMk/>
          <pc:sldMk cId="2232697204" sldId="2145707349"/>
        </pc:sldMkLst>
      </pc:sldChg>
      <pc:sldChg chg="del">
        <pc:chgData name="Roel Hoogveld" userId="37a281a7-46f9-4384-9363-04ff3f8e6a63" providerId="ADAL" clId="{DEBE6443-2033-445A-B1DA-3AEAC6D2EDED}" dt="2024-10-06T16:44:35.229" v="28" actId="47"/>
        <pc:sldMkLst>
          <pc:docMk/>
          <pc:sldMk cId="31231003" sldId="2145707350"/>
        </pc:sldMkLst>
      </pc:sldChg>
      <pc:sldChg chg="del">
        <pc:chgData name="Roel Hoogveld" userId="37a281a7-46f9-4384-9363-04ff3f8e6a63" providerId="ADAL" clId="{DEBE6443-2033-445A-B1DA-3AEAC6D2EDED}" dt="2024-10-06T16:44:35.779" v="29" actId="47"/>
        <pc:sldMkLst>
          <pc:docMk/>
          <pc:sldMk cId="1359980554" sldId="2145707351"/>
        </pc:sldMkLst>
      </pc:sldChg>
      <pc:sldChg chg="del">
        <pc:chgData name="Roel Hoogveld" userId="37a281a7-46f9-4384-9363-04ff3f8e6a63" providerId="ADAL" clId="{DEBE6443-2033-445A-B1DA-3AEAC6D2EDED}" dt="2024-10-06T16:44:36.236" v="30" actId="47"/>
        <pc:sldMkLst>
          <pc:docMk/>
          <pc:sldMk cId="2453234108" sldId="2145707352"/>
        </pc:sldMkLst>
      </pc:sldChg>
      <pc:sldMasterChg chg="addSldLayout delSldLayout">
        <pc:chgData name="Roel Hoogveld" userId="37a281a7-46f9-4384-9363-04ff3f8e6a63" providerId="ADAL" clId="{DEBE6443-2033-445A-B1DA-3AEAC6D2EDED}" dt="2024-10-06T16:54:38.966" v="666" actId="47"/>
        <pc:sldMasterMkLst>
          <pc:docMk/>
          <pc:sldMasterMk cId="4155406509" sldId="2147483830"/>
        </pc:sldMasterMkLst>
        <pc:sldLayoutChg chg="del">
          <pc:chgData name="Roel Hoogveld" userId="37a281a7-46f9-4384-9363-04ff3f8e6a63" providerId="ADAL" clId="{DEBE6443-2033-445A-B1DA-3AEAC6D2EDED}" dt="2024-10-06T16:53:22.290" v="530" actId="47"/>
          <pc:sldLayoutMkLst>
            <pc:docMk/>
            <pc:sldMasterMk cId="4155406509" sldId="2147483830"/>
            <pc:sldLayoutMk cId="1466985648" sldId="2147483848"/>
          </pc:sldLayoutMkLst>
        </pc:sldLayoutChg>
        <pc:sldLayoutChg chg="del">
          <pc:chgData name="Roel Hoogveld" userId="37a281a7-46f9-4384-9363-04ff3f8e6a63" providerId="ADAL" clId="{DEBE6443-2033-445A-B1DA-3AEAC6D2EDED}" dt="2024-10-06T16:53:23.479" v="532" actId="47"/>
          <pc:sldLayoutMkLst>
            <pc:docMk/>
            <pc:sldMasterMk cId="4155406509" sldId="2147483830"/>
            <pc:sldLayoutMk cId="2560544359" sldId="2147483849"/>
          </pc:sldLayoutMkLst>
        </pc:sldLayoutChg>
        <pc:sldLayoutChg chg="del">
          <pc:chgData name="Roel Hoogveld" userId="37a281a7-46f9-4384-9363-04ff3f8e6a63" providerId="ADAL" clId="{DEBE6443-2033-445A-B1DA-3AEAC6D2EDED}" dt="2024-10-06T16:53:24.367" v="533" actId="47"/>
          <pc:sldLayoutMkLst>
            <pc:docMk/>
            <pc:sldMasterMk cId="4155406509" sldId="2147483830"/>
            <pc:sldLayoutMk cId="1116422241" sldId="2147483850"/>
          </pc:sldLayoutMkLst>
        </pc:sldLayoutChg>
        <pc:sldLayoutChg chg="del">
          <pc:chgData name="Roel Hoogveld" userId="37a281a7-46f9-4384-9363-04ff3f8e6a63" providerId="ADAL" clId="{DEBE6443-2033-445A-B1DA-3AEAC6D2EDED}" dt="2024-10-06T16:53:25.635" v="535" actId="47"/>
          <pc:sldLayoutMkLst>
            <pc:docMk/>
            <pc:sldMasterMk cId="4155406509" sldId="2147483830"/>
            <pc:sldLayoutMk cId="2550617894" sldId="2147483851"/>
          </pc:sldLayoutMkLst>
        </pc:sldLayoutChg>
        <pc:sldLayoutChg chg="del">
          <pc:chgData name="Roel Hoogveld" userId="37a281a7-46f9-4384-9363-04ff3f8e6a63" providerId="ADAL" clId="{DEBE6443-2033-445A-B1DA-3AEAC6D2EDED}" dt="2024-10-06T16:53:26.208" v="536" actId="47"/>
          <pc:sldLayoutMkLst>
            <pc:docMk/>
            <pc:sldMasterMk cId="4155406509" sldId="2147483830"/>
            <pc:sldLayoutMk cId="748354421" sldId="2147483852"/>
          </pc:sldLayoutMkLst>
        </pc:sldLayoutChg>
        <pc:sldLayoutChg chg="del">
          <pc:chgData name="Roel Hoogveld" userId="37a281a7-46f9-4384-9363-04ff3f8e6a63" providerId="ADAL" clId="{DEBE6443-2033-445A-B1DA-3AEAC6D2EDED}" dt="2024-10-06T16:53:26.767" v="537" actId="47"/>
          <pc:sldLayoutMkLst>
            <pc:docMk/>
            <pc:sldMasterMk cId="4155406509" sldId="2147483830"/>
            <pc:sldLayoutMk cId="1102686151" sldId="2147483853"/>
          </pc:sldLayoutMkLst>
        </pc:sldLayoutChg>
        <pc:sldLayoutChg chg="del">
          <pc:chgData name="Roel Hoogveld" userId="37a281a7-46f9-4384-9363-04ff3f8e6a63" providerId="ADAL" clId="{DEBE6443-2033-445A-B1DA-3AEAC6D2EDED}" dt="2024-10-06T16:53:27.353" v="538" actId="47"/>
          <pc:sldLayoutMkLst>
            <pc:docMk/>
            <pc:sldMasterMk cId="4155406509" sldId="2147483830"/>
            <pc:sldLayoutMk cId="450873873" sldId="2147483854"/>
          </pc:sldLayoutMkLst>
        </pc:sldLayoutChg>
        <pc:sldLayoutChg chg="del">
          <pc:chgData name="Roel Hoogveld" userId="37a281a7-46f9-4384-9363-04ff3f8e6a63" providerId="ADAL" clId="{DEBE6443-2033-445A-B1DA-3AEAC6D2EDED}" dt="2024-10-06T16:53:27.552" v="539" actId="47"/>
          <pc:sldLayoutMkLst>
            <pc:docMk/>
            <pc:sldMasterMk cId="4155406509" sldId="2147483830"/>
            <pc:sldLayoutMk cId="3412853000" sldId="2147483855"/>
          </pc:sldLayoutMkLst>
        </pc:sldLayoutChg>
        <pc:sldLayoutChg chg="del">
          <pc:chgData name="Roel Hoogveld" userId="37a281a7-46f9-4384-9363-04ff3f8e6a63" providerId="ADAL" clId="{DEBE6443-2033-445A-B1DA-3AEAC6D2EDED}" dt="2024-10-06T16:53:27.740" v="540" actId="47"/>
          <pc:sldLayoutMkLst>
            <pc:docMk/>
            <pc:sldMasterMk cId="4155406509" sldId="2147483830"/>
            <pc:sldLayoutMk cId="342050544" sldId="2147483856"/>
          </pc:sldLayoutMkLst>
        </pc:sldLayoutChg>
        <pc:sldLayoutChg chg="del">
          <pc:chgData name="Roel Hoogveld" userId="37a281a7-46f9-4384-9363-04ff3f8e6a63" providerId="ADAL" clId="{DEBE6443-2033-445A-B1DA-3AEAC6D2EDED}" dt="2024-10-06T16:53:27.977" v="541" actId="47"/>
          <pc:sldLayoutMkLst>
            <pc:docMk/>
            <pc:sldMasterMk cId="4155406509" sldId="2147483830"/>
            <pc:sldLayoutMk cId="3177310730" sldId="2147483857"/>
          </pc:sldLayoutMkLst>
        </pc:sldLayoutChg>
        <pc:sldLayoutChg chg="del">
          <pc:chgData name="Roel Hoogveld" userId="37a281a7-46f9-4384-9363-04ff3f8e6a63" providerId="ADAL" clId="{DEBE6443-2033-445A-B1DA-3AEAC6D2EDED}" dt="2024-10-06T16:53:28.379" v="542" actId="47"/>
          <pc:sldLayoutMkLst>
            <pc:docMk/>
            <pc:sldMasterMk cId="4155406509" sldId="2147483830"/>
            <pc:sldLayoutMk cId="904017490" sldId="2147483858"/>
          </pc:sldLayoutMkLst>
        </pc:sldLayoutChg>
        <pc:sldLayoutChg chg="del">
          <pc:chgData name="Roel Hoogveld" userId="37a281a7-46f9-4384-9363-04ff3f8e6a63" providerId="ADAL" clId="{DEBE6443-2033-445A-B1DA-3AEAC6D2EDED}" dt="2024-10-06T16:53:28.675" v="543" actId="47"/>
          <pc:sldLayoutMkLst>
            <pc:docMk/>
            <pc:sldMasterMk cId="4155406509" sldId="2147483830"/>
            <pc:sldLayoutMk cId="36558225" sldId="2147483859"/>
          </pc:sldLayoutMkLst>
        </pc:sldLayoutChg>
        <pc:sldLayoutChg chg="del">
          <pc:chgData name="Roel Hoogveld" userId="37a281a7-46f9-4384-9363-04ff3f8e6a63" providerId="ADAL" clId="{DEBE6443-2033-445A-B1DA-3AEAC6D2EDED}" dt="2024-10-06T16:53:28.906" v="544" actId="47"/>
          <pc:sldLayoutMkLst>
            <pc:docMk/>
            <pc:sldMasterMk cId="4155406509" sldId="2147483830"/>
            <pc:sldLayoutMk cId="3508219062" sldId="2147483860"/>
          </pc:sldLayoutMkLst>
        </pc:sldLayoutChg>
        <pc:sldLayoutChg chg="del">
          <pc:chgData name="Roel Hoogveld" userId="37a281a7-46f9-4384-9363-04ff3f8e6a63" providerId="ADAL" clId="{DEBE6443-2033-445A-B1DA-3AEAC6D2EDED}" dt="2024-10-06T16:53:29.012" v="545" actId="47"/>
          <pc:sldLayoutMkLst>
            <pc:docMk/>
            <pc:sldMasterMk cId="4155406509" sldId="2147483830"/>
            <pc:sldLayoutMk cId="1209798808" sldId="2147483863"/>
          </pc:sldLayoutMkLst>
        </pc:sldLayoutChg>
        <pc:sldLayoutChg chg="del">
          <pc:chgData name="Roel Hoogveld" userId="37a281a7-46f9-4384-9363-04ff3f8e6a63" providerId="ADAL" clId="{DEBE6443-2033-445A-B1DA-3AEAC6D2EDED}" dt="2024-10-06T16:53:29.973" v="546" actId="47"/>
          <pc:sldLayoutMkLst>
            <pc:docMk/>
            <pc:sldMasterMk cId="4155406509" sldId="2147483830"/>
            <pc:sldLayoutMk cId="1109774209" sldId="2147483864"/>
          </pc:sldLayoutMkLst>
        </pc:sldLayoutChg>
        <pc:sldLayoutChg chg="del">
          <pc:chgData name="Roel Hoogveld" userId="37a281a7-46f9-4384-9363-04ff3f8e6a63" providerId="ADAL" clId="{DEBE6443-2033-445A-B1DA-3AEAC6D2EDED}" dt="2024-10-06T16:53:30.179" v="547" actId="47"/>
          <pc:sldLayoutMkLst>
            <pc:docMk/>
            <pc:sldMasterMk cId="4155406509" sldId="2147483830"/>
            <pc:sldLayoutMk cId="381210001" sldId="2147483865"/>
          </pc:sldLayoutMkLst>
        </pc:sldLayoutChg>
        <pc:sldLayoutChg chg="del">
          <pc:chgData name="Roel Hoogveld" userId="37a281a7-46f9-4384-9363-04ff3f8e6a63" providerId="ADAL" clId="{DEBE6443-2033-445A-B1DA-3AEAC6D2EDED}" dt="2024-10-06T16:53:30.432" v="548" actId="47"/>
          <pc:sldLayoutMkLst>
            <pc:docMk/>
            <pc:sldMasterMk cId="4155406509" sldId="2147483830"/>
            <pc:sldLayoutMk cId="256442240" sldId="2147483866"/>
          </pc:sldLayoutMkLst>
        </pc:sldLayoutChg>
        <pc:sldLayoutChg chg="del">
          <pc:chgData name="Roel Hoogveld" userId="37a281a7-46f9-4384-9363-04ff3f8e6a63" providerId="ADAL" clId="{DEBE6443-2033-445A-B1DA-3AEAC6D2EDED}" dt="2024-10-06T16:53:30.757" v="549" actId="47"/>
          <pc:sldLayoutMkLst>
            <pc:docMk/>
            <pc:sldMasterMk cId="4155406509" sldId="2147483830"/>
            <pc:sldLayoutMk cId="4083346548" sldId="2147483867"/>
          </pc:sldLayoutMkLst>
        </pc:sldLayoutChg>
        <pc:sldLayoutChg chg="del">
          <pc:chgData name="Roel Hoogveld" userId="37a281a7-46f9-4384-9363-04ff3f8e6a63" providerId="ADAL" clId="{DEBE6443-2033-445A-B1DA-3AEAC6D2EDED}" dt="2024-10-06T16:53:31.207" v="550" actId="47"/>
          <pc:sldLayoutMkLst>
            <pc:docMk/>
            <pc:sldMasterMk cId="4155406509" sldId="2147483830"/>
            <pc:sldLayoutMk cId="203153778" sldId="2147483868"/>
          </pc:sldLayoutMkLst>
        </pc:sldLayoutChg>
        <pc:sldLayoutChg chg="del">
          <pc:chgData name="Roel Hoogveld" userId="37a281a7-46f9-4384-9363-04ff3f8e6a63" providerId="ADAL" clId="{DEBE6443-2033-445A-B1DA-3AEAC6D2EDED}" dt="2024-10-06T16:53:31.492" v="551" actId="47"/>
          <pc:sldLayoutMkLst>
            <pc:docMk/>
            <pc:sldMasterMk cId="4155406509" sldId="2147483830"/>
            <pc:sldLayoutMk cId="56192477" sldId="2147483869"/>
          </pc:sldLayoutMkLst>
        </pc:sldLayoutChg>
        <pc:sldLayoutChg chg="del">
          <pc:chgData name="Roel Hoogveld" userId="37a281a7-46f9-4384-9363-04ff3f8e6a63" providerId="ADAL" clId="{DEBE6443-2033-445A-B1DA-3AEAC6D2EDED}" dt="2024-10-06T16:53:37.308" v="568" actId="47"/>
          <pc:sldLayoutMkLst>
            <pc:docMk/>
            <pc:sldMasterMk cId="4155406509" sldId="2147483830"/>
            <pc:sldLayoutMk cId="3463684075" sldId="2147483870"/>
          </pc:sldLayoutMkLst>
        </pc:sldLayoutChg>
        <pc:sldLayoutChg chg="del">
          <pc:chgData name="Roel Hoogveld" userId="37a281a7-46f9-4384-9363-04ff3f8e6a63" providerId="ADAL" clId="{DEBE6443-2033-445A-B1DA-3AEAC6D2EDED}" dt="2024-10-06T16:53:37.891" v="569" actId="47"/>
          <pc:sldLayoutMkLst>
            <pc:docMk/>
            <pc:sldMasterMk cId="4155406509" sldId="2147483830"/>
            <pc:sldLayoutMk cId="3761409562" sldId="2147483871"/>
          </pc:sldLayoutMkLst>
        </pc:sldLayoutChg>
        <pc:sldLayoutChg chg="del">
          <pc:chgData name="Roel Hoogveld" userId="37a281a7-46f9-4384-9363-04ff3f8e6a63" providerId="ADAL" clId="{DEBE6443-2033-445A-B1DA-3AEAC6D2EDED}" dt="2024-10-06T16:53:38.066" v="570" actId="47"/>
          <pc:sldLayoutMkLst>
            <pc:docMk/>
            <pc:sldMasterMk cId="4155406509" sldId="2147483830"/>
            <pc:sldLayoutMk cId="3609517913" sldId="2147483872"/>
          </pc:sldLayoutMkLst>
        </pc:sldLayoutChg>
        <pc:sldLayoutChg chg="del">
          <pc:chgData name="Roel Hoogveld" userId="37a281a7-46f9-4384-9363-04ff3f8e6a63" providerId="ADAL" clId="{DEBE6443-2033-445A-B1DA-3AEAC6D2EDED}" dt="2024-10-06T16:53:38.254" v="571" actId="47"/>
          <pc:sldLayoutMkLst>
            <pc:docMk/>
            <pc:sldMasterMk cId="4155406509" sldId="2147483830"/>
            <pc:sldLayoutMk cId="1335922115" sldId="2147483873"/>
          </pc:sldLayoutMkLst>
        </pc:sldLayoutChg>
        <pc:sldLayoutChg chg="del">
          <pc:chgData name="Roel Hoogveld" userId="37a281a7-46f9-4384-9363-04ff3f8e6a63" providerId="ADAL" clId="{DEBE6443-2033-445A-B1DA-3AEAC6D2EDED}" dt="2024-10-06T16:53:38.685" v="572" actId="47"/>
          <pc:sldLayoutMkLst>
            <pc:docMk/>
            <pc:sldMasterMk cId="4155406509" sldId="2147483830"/>
            <pc:sldLayoutMk cId="228877798" sldId="2147483874"/>
          </pc:sldLayoutMkLst>
        </pc:sldLayoutChg>
        <pc:sldLayoutChg chg="del">
          <pc:chgData name="Roel Hoogveld" userId="37a281a7-46f9-4384-9363-04ff3f8e6a63" providerId="ADAL" clId="{DEBE6443-2033-445A-B1DA-3AEAC6D2EDED}" dt="2024-10-06T16:53:39.428" v="573" actId="47"/>
          <pc:sldLayoutMkLst>
            <pc:docMk/>
            <pc:sldMasterMk cId="4155406509" sldId="2147483830"/>
            <pc:sldLayoutMk cId="1958153310" sldId="2147483875"/>
          </pc:sldLayoutMkLst>
        </pc:sldLayoutChg>
        <pc:sldLayoutChg chg="del">
          <pc:chgData name="Roel Hoogveld" userId="37a281a7-46f9-4384-9363-04ff3f8e6a63" providerId="ADAL" clId="{DEBE6443-2033-445A-B1DA-3AEAC6D2EDED}" dt="2024-10-06T16:53:39.980" v="574" actId="47"/>
          <pc:sldLayoutMkLst>
            <pc:docMk/>
            <pc:sldMasterMk cId="4155406509" sldId="2147483830"/>
            <pc:sldLayoutMk cId="3171590757" sldId="2147483876"/>
          </pc:sldLayoutMkLst>
        </pc:sldLayoutChg>
        <pc:sldLayoutChg chg="del">
          <pc:chgData name="Roel Hoogveld" userId="37a281a7-46f9-4384-9363-04ff3f8e6a63" providerId="ADAL" clId="{DEBE6443-2033-445A-B1DA-3AEAC6D2EDED}" dt="2024-10-06T16:53:40.299" v="575" actId="47"/>
          <pc:sldLayoutMkLst>
            <pc:docMk/>
            <pc:sldMasterMk cId="4155406509" sldId="2147483830"/>
            <pc:sldLayoutMk cId="3683571530" sldId="2147483877"/>
          </pc:sldLayoutMkLst>
        </pc:sldLayoutChg>
        <pc:sldLayoutChg chg="del">
          <pc:chgData name="Roel Hoogveld" userId="37a281a7-46f9-4384-9363-04ff3f8e6a63" providerId="ADAL" clId="{DEBE6443-2033-445A-B1DA-3AEAC6D2EDED}" dt="2024-10-06T16:53:40.509" v="576" actId="47"/>
          <pc:sldLayoutMkLst>
            <pc:docMk/>
            <pc:sldMasterMk cId="4155406509" sldId="2147483830"/>
            <pc:sldLayoutMk cId="2015196730" sldId="2147483878"/>
          </pc:sldLayoutMkLst>
        </pc:sldLayoutChg>
        <pc:sldLayoutChg chg="del">
          <pc:chgData name="Roel Hoogveld" userId="37a281a7-46f9-4384-9363-04ff3f8e6a63" providerId="ADAL" clId="{DEBE6443-2033-445A-B1DA-3AEAC6D2EDED}" dt="2024-10-06T16:53:40.715" v="577" actId="47"/>
          <pc:sldLayoutMkLst>
            <pc:docMk/>
            <pc:sldMasterMk cId="4155406509" sldId="2147483830"/>
            <pc:sldLayoutMk cId="3042813431" sldId="2147483879"/>
          </pc:sldLayoutMkLst>
        </pc:sldLayoutChg>
        <pc:sldLayoutChg chg="del">
          <pc:chgData name="Roel Hoogveld" userId="37a281a7-46f9-4384-9363-04ff3f8e6a63" providerId="ADAL" clId="{DEBE6443-2033-445A-B1DA-3AEAC6D2EDED}" dt="2024-10-06T16:53:40.949" v="578" actId="47"/>
          <pc:sldLayoutMkLst>
            <pc:docMk/>
            <pc:sldMasterMk cId="4155406509" sldId="2147483830"/>
            <pc:sldLayoutMk cId="3605749151" sldId="2147483880"/>
          </pc:sldLayoutMkLst>
        </pc:sldLayoutChg>
        <pc:sldLayoutChg chg="del">
          <pc:chgData name="Roel Hoogveld" userId="37a281a7-46f9-4384-9363-04ff3f8e6a63" providerId="ADAL" clId="{DEBE6443-2033-445A-B1DA-3AEAC6D2EDED}" dt="2024-10-06T16:53:41.812" v="579" actId="47"/>
          <pc:sldLayoutMkLst>
            <pc:docMk/>
            <pc:sldMasterMk cId="4155406509" sldId="2147483830"/>
            <pc:sldLayoutMk cId="4099486964" sldId="2147483881"/>
          </pc:sldLayoutMkLst>
        </pc:sldLayoutChg>
        <pc:sldLayoutChg chg="del">
          <pc:chgData name="Roel Hoogveld" userId="37a281a7-46f9-4384-9363-04ff3f8e6a63" providerId="ADAL" clId="{DEBE6443-2033-445A-B1DA-3AEAC6D2EDED}" dt="2024-10-06T16:53:42.302" v="580" actId="47"/>
          <pc:sldLayoutMkLst>
            <pc:docMk/>
            <pc:sldMasterMk cId="4155406509" sldId="2147483830"/>
            <pc:sldLayoutMk cId="3254203220" sldId="2147483882"/>
          </pc:sldLayoutMkLst>
        </pc:sldLayoutChg>
        <pc:sldLayoutChg chg="del">
          <pc:chgData name="Roel Hoogveld" userId="37a281a7-46f9-4384-9363-04ff3f8e6a63" providerId="ADAL" clId="{DEBE6443-2033-445A-B1DA-3AEAC6D2EDED}" dt="2024-10-06T16:53:43.239" v="584" actId="47"/>
          <pc:sldLayoutMkLst>
            <pc:docMk/>
            <pc:sldMasterMk cId="4155406509" sldId="2147483830"/>
            <pc:sldLayoutMk cId="3340795868" sldId="2147483883"/>
          </pc:sldLayoutMkLst>
        </pc:sldLayoutChg>
        <pc:sldLayoutChg chg="del">
          <pc:chgData name="Roel Hoogveld" userId="37a281a7-46f9-4384-9363-04ff3f8e6a63" providerId="ADAL" clId="{DEBE6443-2033-445A-B1DA-3AEAC6D2EDED}" dt="2024-10-06T16:53:43.810" v="585" actId="47"/>
          <pc:sldLayoutMkLst>
            <pc:docMk/>
            <pc:sldMasterMk cId="4155406509" sldId="2147483830"/>
            <pc:sldLayoutMk cId="1363200099" sldId="2147483884"/>
          </pc:sldLayoutMkLst>
        </pc:sldLayoutChg>
        <pc:sldLayoutChg chg="del">
          <pc:chgData name="Roel Hoogveld" userId="37a281a7-46f9-4384-9363-04ff3f8e6a63" providerId="ADAL" clId="{DEBE6443-2033-445A-B1DA-3AEAC6D2EDED}" dt="2024-10-06T16:53:44.045" v="586" actId="47"/>
          <pc:sldLayoutMkLst>
            <pc:docMk/>
            <pc:sldMasterMk cId="4155406509" sldId="2147483830"/>
            <pc:sldLayoutMk cId="107309988" sldId="2147483885"/>
          </pc:sldLayoutMkLst>
        </pc:sldLayoutChg>
        <pc:sldLayoutChg chg="del">
          <pc:chgData name="Roel Hoogveld" userId="37a281a7-46f9-4384-9363-04ff3f8e6a63" providerId="ADAL" clId="{DEBE6443-2033-445A-B1DA-3AEAC6D2EDED}" dt="2024-10-06T16:53:44.254" v="587" actId="47"/>
          <pc:sldLayoutMkLst>
            <pc:docMk/>
            <pc:sldMasterMk cId="4155406509" sldId="2147483830"/>
            <pc:sldLayoutMk cId="1054220471" sldId="2147483886"/>
          </pc:sldLayoutMkLst>
        </pc:sldLayoutChg>
        <pc:sldLayoutChg chg="del">
          <pc:chgData name="Roel Hoogveld" userId="37a281a7-46f9-4384-9363-04ff3f8e6a63" providerId="ADAL" clId="{DEBE6443-2033-445A-B1DA-3AEAC6D2EDED}" dt="2024-10-06T16:53:44.464" v="588" actId="47"/>
          <pc:sldLayoutMkLst>
            <pc:docMk/>
            <pc:sldMasterMk cId="4155406509" sldId="2147483830"/>
            <pc:sldLayoutMk cId="2510466202" sldId="2147483887"/>
          </pc:sldLayoutMkLst>
        </pc:sldLayoutChg>
        <pc:sldLayoutChg chg="del">
          <pc:chgData name="Roel Hoogveld" userId="37a281a7-46f9-4384-9363-04ff3f8e6a63" providerId="ADAL" clId="{DEBE6443-2033-445A-B1DA-3AEAC6D2EDED}" dt="2024-10-06T16:53:44.701" v="589" actId="47"/>
          <pc:sldLayoutMkLst>
            <pc:docMk/>
            <pc:sldMasterMk cId="4155406509" sldId="2147483830"/>
            <pc:sldLayoutMk cId="2857490774" sldId="2147483888"/>
          </pc:sldLayoutMkLst>
        </pc:sldLayoutChg>
        <pc:sldLayoutChg chg="del">
          <pc:chgData name="Roel Hoogveld" userId="37a281a7-46f9-4384-9363-04ff3f8e6a63" providerId="ADAL" clId="{DEBE6443-2033-445A-B1DA-3AEAC6D2EDED}" dt="2024-10-06T16:53:45.401" v="590" actId="47"/>
          <pc:sldLayoutMkLst>
            <pc:docMk/>
            <pc:sldMasterMk cId="4155406509" sldId="2147483830"/>
            <pc:sldLayoutMk cId="452859857" sldId="2147483889"/>
          </pc:sldLayoutMkLst>
        </pc:sldLayoutChg>
        <pc:sldLayoutChg chg="add del">
          <pc:chgData name="Roel Hoogveld" userId="37a281a7-46f9-4384-9363-04ff3f8e6a63" providerId="ADAL" clId="{DEBE6443-2033-445A-B1DA-3AEAC6D2EDED}" dt="2024-10-06T16:54:02.207" v="631" actId="47"/>
          <pc:sldLayoutMkLst>
            <pc:docMk/>
            <pc:sldMasterMk cId="4155406509" sldId="2147483830"/>
            <pc:sldLayoutMk cId="454496519" sldId="2147483890"/>
          </pc:sldLayoutMkLst>
        </pc:sldLayoutChg>
        <pc:sldLayoutChg chg="add del">
          <pc:chgData name="Roel Hoogveld" userId="37a281a7-46f9-4384-9363-04ff3f8e6a63" providerId="ADAL" clId="{DEBE6443-2033-445A-B1DA-3AEAC6D2EDED}" dt="2024-10-06T16:54:38.966" v="666" actId="47"/>
          <pc:sldLayoutMkLst>
            <pc:docMk/>
            <pc:sldMasterMk cId="4155406509" sldId="2147483830"/>
            <pc:sldLayoutMk cId="825049804" sldId="2147483891"/>
          </pc:sldLayoutMkLst>
        </pc:sldLayoutChg>
        <pc:sldLayoutChg chg="add del">
          <pc:chgData name="Roel Hoogveld" userId="37a281a7-46f9-4384-9363-04ff3f8e6a63" providerId="ADAL" clId="{DEBE6443-2033-445A-B1DA-3AEAC6D2EDED}" dt="2024-10-06T16:54:06.451" v="632" actId="47"/>
          <pc:sldLayoutMkLst>
            <pc:docMk/>
            <pc:sldMasterMk cId="4155406509" sldId="2147483830"/>
            <pc:sldLayoutMk cId="837047938" sldId="2147483892"/>
          </pc:sldLayoutMkLst>
        </pc:sldLayoutChg>
        <pc:sldLayoutChg chg="add del">
          <pc:chgData name="Roel Hoogveld" userId="37a281a7-46f9-4384-9363-04ff3f8e6a63" providerId="ADAL" clId="{DEBE6443-2033-445A-B1DA-3AEAC6D2EDED}" dt="2024-10-06T16:54:06.829" v="633" actId="47"/>
          <pc:sldLayoutMkLst>
            <pc:docMk/>
            <pc:sldMasterMk cId="4155406509" sldId="2147483830"/>
            <pc:sldLayoutMk cId="171801290" sldId="2147483893"/>
          </pc:sldLayoutMkLst>
        </pc:sldLayoutChg>
        <pc:sldLayoutChg chg="add del">
          <pc:chgData name="Roel Hoogveld" userId="37a281a7-46f9-4384-9363-04ff3f8e6a63" providerId="ADAL" clId="{DEBE6443-2033-445A-B1DA-3AEAC6D2EDED}" dt="2024-10-06T16:54:07.333" v="634" actId="47"/>
          <pc:sldLayoutMkLst>
            <pc:docMk/>
            <pc:sldMasterMk cId="4155406509" sldId="2147483830"/>
            <pc:sldLayoutMk cId="188065101" sldId="2147483894"/>
          </pc:sldLayoutMkLst>
        </pc:sldLayoutChg>
        <pc:sldLayoutChg chg="add del">
          <pc:chgData name="Roel Hoogveld" userId="37a281a7-46f9-4384-9363-04ff3f8e6a63" providerId="ADAL" clId="{DEBE6443-2033-445A-B1DA-3AEAC6D2EDED}" dt="2024-10-06T16:54:07.575" v="635" actId="47"/>
          <pc:sldLayoutMkLst>
            <pc:docMk/>
            <pc:sldMasterMk cId="4155406509" sldId="2147483830"/>
            <pc:sldLayoutMk cId="753606463" sldId="2147483895"/>
          </pc:sldLayoutMkLst>
        </pc:sldLayoutChg>
        <pc:sldLayoutChg chg="add del">
          <pc:chgData name="Roel Hoogveld" userId="37a281a7-46f9-4384-9363-04ff3f8e6a63" providerId="ADAL" clId="{DEBE6443-2033-445A-B1DA-3AEAC6D2EDED}" dt="2024-10-06T16:54:07.777" v="636" actId="47"/>
          <pc:sldLayoutMkLst>
            <pc:docMk/>
            <pc:sldMasterMk cId="4155406509" sldId="2147483830"/>
            <pc:sldLayoutMk cId="989744066" sldId="2147483896"/>
          </pc:sldLayoutMkLst>
        </pc:sldLayoutChg>
        <pc:sldLayoutChg chg="add del">
          <pc:chgData name="Roel Hoogveld" userId="37a281a7-46f9-4384-9363-04ff3f8e6a63" providerId="ADAL" clId="{DEBE6443-2033-445A-B1DA-3AEAC6D2EDED}" dt="2024-10-06T16:54:08.058" v="637" actId="47"/>
          <pc:sldLayoutMkLst>
            <pc:docMk/>
            <pc:sldMasterMk cId="4155406509" sldId="2147483830"/>
            <pc:sldLayoutMk cId="1179326134" sldId="2147483897"/>
          </pc:sldLayoutMkLst>
        </pc:sldLayoutChg>
        <pc:sldLayoutChg chg="add del">
          <pc:chgData name="Roel Hoogveld" userId="37a281a7-46f9-4384-9363-04ff3f8e6a63" providerId="ADAL" clId="{DEBE6443-2033-445A-B1DA-3AEAC6D2EDED}" dt="2024-10-06T16:54:08.422" v="638" actId="47"/>
          <pc:sldLayoutMkLst>
            <pc:docMk/>
            <pc:sldMasterMk cId="4155406509" sldId="2147483830"/>
            <pc:sldLayoutMk cId="2133696306" sldId="2147483898"/>
          </pc:sldLayoutMkLst>
        </pc:sldLayoutChg>
        <pc:sldLayoutChg chg="add del">
          <pc:chgData name="Roel Hoogveld" userId="37a281a7-46f9-4384-9363-04ff3f8e6a63" providerId="ADAL" clId="{DEBE6443-2033-445A-B1DA-3AEAC6D2EDED}" dt="2024-10-06T16:54:09.103" v="639" actId="47"/>
          <pc:sldLayoutMkLst>
            <pc:docMk/>
            <pc:sldMasterMk cId="4155406509" sldId="2147483830"/>
            <pc:sldLayoutMk cId="417905417" sldId="2147483899"/>
          </pc:sldLayoutMkLst>
        </pc:sldLayoutChg>
        <pc:sldLayoutChg chg="add del">
          <pc:chgData name="Roel Hoogveld" userId="37a281a7-46f9-4384-9363-04ff3f8e6a63" providerId="ADAL" clId="{DEBE6443-2033-445A-B1DA-3AEAC6D2EDED}" dt="2024-10-06T16:54:09.662" v="640" actId="47"/>
          <pc:sldLayoutMkLst>
            <pc:docMk/>
            <pc:sldMasterMk cId="4155406509" sldId="2147483830"/>
            <pc:sldLayoutMk cId="480666356" sldId="2147483900"/>
          </pc:sldLayoutMkLst>
        </pc:sldLayoutChg>
        <pc:sldLayoutChg chg="add del">
          <pc:chgData name="Roel Hoogveld" userId="37a281a7-46f9-4384-9363-04ff3f8e6a63" providerId="ADAL" clId="{DEBE6443-2033-445A-B1DA-3AEAC6D2EDED}" dt="2024-10-06T16:54:10.155" v="641" actId="47"/>
          <pc:sldLayoutMkLst>
            <pc:docMk/>
            <pc:sldMasterMk cId="4155406509" sldId="2147483830"/>
            <pc:sldLayoutMk cId="3704501110" sldId="2147483901"/>
          </pc:sldLayoutMkLst>
        </pc:sldLayoutChg>
        <pc:sldLayoutChg chg="add del">
          <pc:chgData name="Roel Hoogveld" userId="37a281a7-46f9-4384-9363-04ff3f8e6a63" providerId="ADAL" clId="{DEBE6443-2033-445A-B1DA-3AEAC6D2EDED}" dt="2024-10-06T16:54:10.618" v="642" actId="47"/>
          <pc:sldLayoutMkLst>
            <pc:docMk/>
            <pc:sldMasterMk cId="4155406509" sldId="2147483830"/>
            <pc:sldLayoutMk cId="751388080" sldId="2147483902"/>
          </pc:sldLayoutMkLst>
        </pc:sldLayoutChg>
        <pc:sldLayoutChg chg="add del">
          <pc:chgData name="Roel Hoogveld" userId="37a281a7-46f9-4384-9363-04ff3f8e6a63" providerId="ADAL" clId="{DEBE6443-2033-445A-B1DA-3AEAC6D2EDED}" dt="2024-10-06T16:54:10.957" v="643" actId="47"/>
          <pc:sldLayoutMkLst>
            <pc:docMk/>
            <pc:sldMasterMk cId="4155406509" sldId="2147483830"/>
            <pc:sldLayoutMk cId="2025055894" sldId="2147483903"/>
          </pc:sldLayoutMkLst>
        </pc:sldLayoutChg>
        <pc:sldLayoutChg chg="add del">
          <pc:chgData name="Roel Hoogveld" userId="37a281a7-46f9-4384-9363-04ff3f8e6a63" providerId="ADAL" clId="{DEBE6443-2033-445A-B1DA-3AEAC6D2EDED}" dt="2024-10-06T16:54:11.510" v="644" actId="47"/>
          <pc:sldLayoutMkLst>
            <pc:docMk/>
            <pc:sldMasterMk cId="4155406509" sldId="2147483830"/>
            <pc:sldLayoutMk cId="727381133" sldId="2147483904"/>
          </pc:sldLayoutMkLst>
        </pc:sldLayoutChg>
        <pc:sldLayoutChg chg="add del">
          <pc:chgData name="Roel Hoogveld" userId="37a281a7-46f9-4384-9363-04ff3f8e6a63" providerId="ADAL" clId="{DEBE6443-2033-445A-B1DA-3AEAC6D2EDED}" dt="2024-10-06T16:54:11.972" v="645" actId="47"/>
          <pc:sldLayoutMkLst>
            <pc:docMk/>
            <pc:sldMasterMk cId="4155406509" sldId="2147483830"/>
            <pc:sldLayoutMk cId="1513534630" sldId="2147483905"/>
          </pc:sldLayoutMkLst>
        </pc:sldLayoutChg>
        <pc:sldLayoutChg chg="add del">
          <pc:chgData name="Roel Hoogveld" userId="37a281a7-46f9-4384-9363-04ff3f8e6a63" providerId="ADAL" clId="{DEBE6443-2033-445A-B1DA-3AEAC6D2EDED}" dt="2024-10-06T16:54:12.439" v="646" actId="47"/>
          <pc:sldLayoutMkLst>
            <pc:docMk/>
            <pc:sldMasterMk cId="4155406509" sldId="2147483830"/>
            <pc:sldLayoutMk cId="542806702" sldId="2147483906"/>
          </pc:sldLayoutMkLst>
        </pc:sldLayoutChg>
        <pc:sldLayoutChg chg="add del">
          <pc:chgData name="Roel Hoogveld" userId="37a281a7-46f9-4384-9363-04ff3f8e6a63" providerId="ADAL" clId="{DEBE6443-2033-445A-B1DA-3AEAC6D2EDED}" dt="2024-10-06T16:54:12.902" v="647" actId="47"/>
          <pc:sldLayoutMkLst>
            <pc:docMk/>
            <pc:sldMasterMk cId="4155406509" sldId="2147483830"/>
            <pc:sldLayoutMk cId="858146122" sldId="2147483907"/>
          </pc:sldLayoutMkLst>
        </pc:sldLayoutChg>
        <pc:sldLayoutChg chg="add del">
          <pc:chgData name="Roel Hoogveld" userId="37a281a7-46f9-4384-9363-04ff3f8e6a63" providerId="ADAL" clId="{DEBE6443-2033-445A-B1DA-3AEAC6D2EDED}" dt="2024-10-06T16:54:13.416" v="648" actId="47"/>
          <pc:sldLayoutMkLst>
            <pc:docMk/>
            <pc:sldMasterMk cId="4155406509" sldId="2147483830"/>
            <pc:sldLayoutMk cId="1042301440" sldId="2147483908"/>
          </pc:sldLayoutMkLst>
        </pc:sldLayoutChg>
        <pc:sldLayoutChg chg="add del">
          <pc:chgData name="Roel Hoogveld" userId="37a281a7-46f9-4384-9363-04ff3f8e6a63" providerId="ADAL" clId="{DEBE6443-2033-445A-B1DA-3AEAC6D2EDED}" dt="2024-10-06T16:54:14.006" v="649" actId="47"/>
          <pc:sldLayoutMkLst>
            <pc:docMk/>
            <pc:sldMasterMk cId="4155406509" sldId="2147483830"/>
            <pc:sldLayoutMk cId="2085153061" sldId="2147483909"/>
          </pc:sldLayoutMkLst>
        </pc:sldLayoutChg>
        <pc:sldLayoutChg chg="del">
          <pc:chgData name="Roel Hoogveld" userId="37a281a7-46f9-4384-9363-04ff3f8e6a63" providerId="ADAL" clId="{DEBE6443-2033-445A-B1DA-3AEAC6D2EDED}" dt="2024-10-06T16:54:14.522" v="650" actId="47"/>
          <pc:sldLayoutMkLst>
            <pc:docMk/>
            <pc:sldMasterMk cId="4155406509" sldId="2147483830"/>
            <pc:sldLayoutMk cId="1225260764" sldId="2147483910"/>
          </pc:sldLayoutMkLst>
        </pc:sldLayoutChg>
        <pc:sldLayoutChg chg="del">
          <pc:chgData name="Roel Hoogveld" userId="37a281a7-46f9-4384-9363-04ff3f8e6a63" providerId="ADAL" clId="{DEBE6443-2033-445A-B1DA-3AEAC6D2EDED}" dt="2024-10-06T16:54:15.034" v="651" actId="47"/>
          <pc:sldLayoutMkLst>
            <pc:docMk/>
            <pc:sldMasterMk cId="4155406509" sldId="2147483830"/>
            <pc:sldLayoutMk cId="3908070463" sldId="2147483911"/>
          </pc:sldLayoutMkLst>
        </pc:sldLayoutChg>
        <pc:sldLayoutChg chg="del">
          <pc:chgData name="Roel Hoogveld" userId="37a281a7-46f9-4384-9363-04ff3f8e6a63" providerId="ADAL" clId="{DEBE6443-2033-445A-B1DA-3AEAC6D2EDED}" dt="2024-10-06T16:54:15.693" v="652" actId="47"/>
          <pc:sldLayoutMkLst>
            <pc:docMk/>
            <pc:sldMasterMk cId="4155406509" sldId="2147483830"/>
            <pc:sldLayoutMk cId="1264909766" sldId="2147483912"/>
          </pc:sldLayoutMkLst>
        </pc:sldLayoutChg>
        <pc:sldLayoutChg chg="del">
          <pc:chgData name="Roel Hoogveld" userId="37a281a7-46f9-4384-9363-04ff3f8e6a63" providerId="ADAL" clId="{DEBE6443-2033-445A-B1DA-3AEAC6D2EDED}" dt="2024-10-06T16:54:16.264" v="653" actId="47"/>
          <pc:sldLayoutMkLst>
            <pc:docMk/>
            <pc:sldMasterMk cId="4155406509" sldId="2147483830"/>
            <pc:sldLayoutMk cId="586909416" sldId="2147483913"/>
          </pc:sldLayoutMkLst>
        </pc:sldLayoutChg>
        <pc:sldLayoutChg chg="del">
          <pc:chgData name="Roel Hoogveld" userId="37a281a7-46f9-4384-9363-04ff3f8e6a63" providerId="ADAL" clId="{DEBE6443-2033-445A-B1DA-3AEAC6D2EDED}" dt="2024-10-06T16:54:17.192" v="654" actId="47"/>
          <pc:sldLayoutMkLst>
            <pc:docMk/>
            <pc:sldMasterMk cId="4155406509" sldId="2147483830"/>
            <pc:sldLayoutMk cId="4207897555" sldId="2147483914"/>
          </pc:sldLayoutMkLst>
        </pc:sldLayoutChg>
        <pc:sldLayoutChg chg="del">
          <pc:chgData name="Roel Hoogveld" userId="37a281a7-46f9-4384-9363-04ff3f8e6a63" providerId="ADAL" clId="{DEBE6443-2033-445A-B1DA-3AEAC6D2EDED}" dt="2024-10-06T16:54:17.722" v="655" actId="47"/>
          <pc:sldLayoutMkLst>
            <pc:docMk/>
            <pc:sldMasterMk cId="4155406509" sldId="2147483830"/>
            <pc:sldLayoutMk cId="2132195187" sldId="2147483915"/>
          </pc:sldLayoutMkLst>
        </pc:sldLayoutChg>
        <pc:sldLayoutChg chg="del">
          <pc:chgData name="Roel Hoogveld" userId="37a281a7-46f9-4384-9363-04ff3f8e6a63" providerId="ADAL" clId="{DEBE6443-2033-445A-B1DA-3AEAC6D2EDED}" dt="2024-10-06T16:54:18.046" v="656" actId="47"/>
          <pc:sldLayoutMkLst>
            <pc:docMk/>
            <pc:sldMasterMk cId="4155406509" sldId="2147483830"/>
            <pc:sldLayoutMk cId="3234849777" sldId="2147483916"/>
          </pc:sldLayoutMkLst>
        </pc:sldLayoutChg>
        <pc:sldLayoutChg chg="del">
          <pc:chgData name="Roel Hoogveld" userId="37a281a7-46f9-4384-9363-04ff3f8e6a63" providerId="ADAL" clId="{DEBE6443-2033-445A-B1DA-3AEAC6D2EDED}" dt="2024-10-06T16:54:18.261" v="657" actId="47"/>
          <pc:sldLayoutMkLst>
            <pc:docMk/>
            <pc:sldMasterMk cId="4155406509" sldId="2147483830"/>
            <pc:sldLayoutMk cId="2672267979" sldId="2147483917"/>
          </pc:sldLayoutMkLst>
        </pc:sldLayoutChg>
        <pc:sldLayoutChg chg="del">
          <pc:chgData name="Roel Hoogveld" userId="37a281a7-46f9-4384-9363-04ff3f8e6a63" providerId="ADAL" clId="{DEBE6443-2033-445A-B1DA-3AEAC6D2EDED}" dt="2024-10-06T16:54:18.474" v="658" actId="47"/>
          <pc:sldLayoutMkLst>
            <pc:docMk/>
            <pc:sldMasterMk cId="4155406509" sldId="2147483830"/>
            <pc:sldLayoutMk cId="2864953305" sldId="2147483918"/>
          </pc:sldLayoutMkLst>
        </pc:sldLayoutChg>
        <pc:sldLayoutChg chg="del">
          <pc:chgData name="Roel Hoogveld" userId="37a281a7-46f9-4384-9363-04ff3f8e6a63" providerId="ADAL" clId="{DEBE6443-2033-445A-B1DA-3AEAC6D2EDED}" dt="2024-10-06T16:54:18.665" v="659" actId="47"/>
          <pc:sldLayoutMkLst>
            <pc:docMk/>
            <pc:sldMasterMk cId="4155406509" sldId="2147483830"/>
            <pc:sldLayoutMk cId="3581755013" sldId="2147483919"/>
          </pc:sldLayoutMkLst>
        </pc:sldLayoutChg>
        <pc:sldLayoutChg chg="del">
          <pc:chgData name="Roel Hoogveld" userId="37a281a7-46f9-4384-9363-04ff3f8e6a63" providerId="ADAL" clId="{DEBE6443-2033-445A-B1DA-3AEAC6D2EDED}" dt="2024-10-06T16:54:18.871" v="660" actId="47"/>
          <pc:sldLayoutMkLst>
            <pc:docMk/>
            <pc:sldMasterMk cId="4155406509" sldId="2147483830"/>
            <pc:sldLayoutMk cId="3811272319" sldId="2147483920"/>
          </pc:sldLayoutMkLst>
        </pc:sldLayoutChg>
        <pc:sldLayoutChg chg="del">
          <pc:chgData name="Roel Hoogveld" userId="37a281a7-46f9-4384-9363-04ff3f8e6a63" providerId="ADAL" clId="{DEBE6443-2033-445A-B1DA-3AEAC6D2EDED}" dt="2024-10-06T16:54:19.469" v="663" actId="47"/>
          <pc:sldLayoutMkLst>
            <pc:docMk/>
            <pc:sldMasterMk cId="4155406509" sldId="2147483830"/>
            <pc:sldLayoutMk cId="1416270551" sldId="2147483921"/>
          </pc:sldLayoutMkLst>
        </pc:sldLayoutChg>
        <pc:sldLayoutChg chg="del">
          <pc:chgData name="Roel Hoogveld" userId="37a281a7-46f9-4384-9363-04ff3f8e6a63" providerId="ADAL" clId="{DEBE6443-2033-445A-B1DA-3AEAC6D2EDED}" dt="2024-10-06T16:54:20.159" v="664" actId="47"/>
          <pc:sldLayoutMkLst>
            <pc:docMk/>
            <pc:sldMasterMk cId="4155406509" sldId="2147483830"/>
            <pc:sldLayoutMk cId="2825310541" sldId="2147483922"/>
          </pc:sldLayoutMkLst>
        </pc:sldLayoutChg>
        <pc:sldLayoutChg chg="del">
          <pc:chgData name="Roel Hoogveld" userId="37a281a7-46f9-4384-9363-04ff3f8e6a63" providerId="ADAL" clId="{DEBE6443-2033-445A-B1DA-3AEAC6D2EDED}" dt="2024-10-06T16:54:20.417" v="665" actId="47"/>
          <pc:sldLayoutMkLst>
            <pc:docMk/>
            <pc:sldMasterMk cId="4155406509" sldId="2147483830"/>
            <pc:sldLayoutMk cId="1538309671" sldId="2147483923"/>
          </pc:sldLayoutMkLst>
        </pc:sldLayoutChg>
      </pc:sldMasterChg>
    </pc:docChg>
  </pc:docChgLst>
</pc:chgInfo>
</file>

<file path=ppt/comments/modernComment_7FA35CB2_E9C0A3F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24AE4E-9EF8-4066-A966-212F9E96ECC6}" authorId="{27FD13CC-B953-C563-8A7F-A8E12C7D6E06}" created="2024-11-01T15:03:23.363">
    <pc:sldMkLst xmlns:pc="http://schemas.microsoft.com/office/powerpoint/2013/main/command">
      <pc:docMk/>
      <pc:sldMk cId="3921716209" sldId="2141412530"/>
    </pc:sldMkLst>
    <p188:txBody>
      <a:bodyPr/>
      <a:lstStyle/>
      <a:p>
        <a:r>
          <a:rPr lang="fr-LU"/>
          <a:t>Note: i do not manage to remove the Post goes Tomato logo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8F30C-B915-4B33-B757-A9FE28A25C76}" type="datetimeFigureOut">
              <a:rPr lang="fr-LU" smtClean="0"/>
              <a:t>02/11/2024</a:t>
            </a:fld>
            <a:endParaRPr lang="fr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1568B-4517-41E8-BF82-72AC046719A7}" type="slidenum">
              <a:rPr lang="fr-LU" smtClean="0"/>
              <a:t>‹#›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63713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THE NATIONAL URBAN FARMING </a:t>
            </a:r>
            <a:r>
              <a:rPr lang="en-GB" err="1"/>
              <a:t>STRATEGYThe</a:t>
            </a:r>
            <a:r>
              <a:rPr lang="en-GB"/>
              <a:t> Ministry of the Environment, Climate and Sustainable Development, NEOBUILD and the Council for the Economic Development of Construction (CDEC) presented the national strategy "Urban Farming Luxembourg” on </a:t>
            </a:r>
            <a:r>
              <a:rPr lang="en-GB" b="1"/>
              <a:t>23 May 2019.</a:t>
            </a:r>
          </a:p>
          <a:p>
            <a:endParaRPr lang="en-GB"/>
          </a:p>
          <a:p>
            <a:r>
              <a:rPr lang="en-GB"/>
              <a:t>URBAN FARMING AT THE HEART OF SUSTAINABLE DEVELOPMENT</a:t>
            </a:r>
          </a:p>
          <a:p>
            <a:r>
              <a:rPr lang="en-GB"/>
              <a:t>On a social and societal level: </a:t>
            </a:r>
          </a:p>
          <a:p>
            <a:r>
              <a:rPr lang="en-GB"/>
              <a:t>urban farming can be a multidimensional lever for creating social links, </a:t>
            </a:r>
            <a:r>
              <a:rPr lang="en-GB" b="1"/>
              <a:t>bringing spaces back to life</a:t>
            </a:r>
            <a:r>
              <a:rPr lang="en-GB"/>
              <a:t>, serving as a training ground, promoting reintegration and </a:t>
            </a:r>
            <a:r>
              <a:rPr lang="en-GB" b="1"/>
              <a:t>improving the well-being of citizens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On the environmental level: </a:t>
            </a:r>
          </a:p>
          <a:p>
            <a:r>
              <a:rPr lang="en-GB"/>
              <a:t>Urban farming also fulfils many ecological functions: </a:t>
            </a:r>
            <a:r>
              <a:rPr lang="en-GB" b="1"/>
              <a:t>regulation of microclimates </a:t>
            </a:r>
            <a:r>
              <a:rPr lang="en-GB"/>
              <a:t>and the overall climate of the city; </a:t>
            </a:r>
            <a:r>
              <a:rPr lang="en-GB" b="1"/>
              <a:t>improving the percolation of rain and storm water into the soil </a:t>
            </a:r>
            <a:r>
              <a:rPr lang="en-GB"/>
              <a:t>and slowing down its flow, thus preventing the risk of flooding; thermal insulation of buildings thanks to green walls and roofs; </a:t>
            </a:r>
            <a:r>
              <a:rPr lang="en-GB" b="1"/>
              <a:t>air purification</a:t>
            </a:r>
            <a:r>
              <a:rPr lang="en-GB"/>
              <a:t>; preservation of biodiversity; etc.</a:t>
            </a:r>
          </a:p>
          <a:p>
            <a:endParaRPr lang="en-GB"/>
          </a:p>
          <a:p>
            <a:r>
              <a:rPr lang="en-GB"/>
              <a:t>On the economic level: </a:t>
            </a:r>
          </a:p>
          <a:p>
            <a:r>
              <a:rPr lang="en-GB"/>
              <a:t>The economic effects are felt on a local scale, with an economy stimulated by new activities, by the </a:t>
            </a:r>
            <a:r>
              <a:rPr lang="en-GB" b="1"/>
              <a:t>development of short circuits</a:t>
            </a:r>
            <a:r>
              <a:rPr lang="en-GB"/>
              <a:t>, by the creation of value because previously unexploited surfaces are transformed to </a:t>
            </a:r>
            <a:r>
              <a:rPr lang="en-GB" b="1"/>
              <a:t>produce quality food</a:t>
            </a:r>
            <a:r>
              <a:rPr lang="en-GB"/>
              <a:t>, by a more endogenous economy where the </a:t>
            </a:r>
            <a:r>
              <a:rPr lang="en-GB" b="1"/>
              <a:t>money stays longer in the local circuit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6E92E-1CC9-49FE-85F2-4F6117653B4D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820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1568B-4517-41E8-BF82-72AC046719A7}" type="slidenum">
              <a:rPr lang="fr-LU" smtClean="0"/>
              <a:t>23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34196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Since 2021 we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explored the market </a:t>
            </a:r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to produce vegetables using Data Center waste-heat. </a:t>
            </a:r>
          </a:p>
          <a:p>
            <a:pPr algn="just"/>
            <a:endParaRPr lang="en-GB" sz="3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Below potential partners were surprised that POST can be the enabler to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finally</a:t>
            </a:r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 produce vegetables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economically</a:t>
            </a:r>
            <a:r>
              <a:rPr lang="en-GB" sz="12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profitable</a:t>
            </a:r>
            <a:r>
              <a:rPr lang="en-GB" sz="12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Luxembourg</a:t>
            </a:r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 with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Luxembourgish</a:t>
            </a:r>
            <a:r>
              <a:rPr lang="en-GB" sz="12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partners</a:t>
            </a:r>
            <a:r>
              <a:rPr lang="en-GB" sz="12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in a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sustainable</a:t>
            </a:r>
            <a:r>
              <a:rPr lang="en-GB" sz="1200" b="1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manner</a:t>
            </a:r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algn="just"/>
            <a:endParaRPr lang="en-GB" sz="3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This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 enthusiasm </a:t>
            </a:r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made us believe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project can be realized </a:t>
            </a:r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and have a </a:t>
            </a:r>
            <a:r>
              <a:rPr lang="en-GB" sz="1200" b="1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positive impact </a:t>
            </a:r>
            <a:r>
              <a:rPr lang="en-GB" sz="1200">
                <a:latin typeface="Segoe UI" panose="020B0502040204020203" pitchFamily="34" charset="0"/>
                <a:cs typeface="Segoe UI" panose="020B0502040204020203" pitchFamily="34" charset="0"/>
              </a:rPr>
              <a:t>to Luxembourg.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1568B-4517-41E8-BF82-72AC046719A7}" type="slidenum">
              <a:rPr lang="fr-LU" smtClean="0"/>
              <a:t>25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168641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03A12-CF60-9136-3F55-3B1FFF102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F2EB04-14FA-EC75-B308-23DC808FF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9A369-BF1F-708C-833A-5E0D173C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C31F3-CC02-F78A-8D64-9D83D506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2ED89-6F17-3BAD-88AA-DCABC8B1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plant, aquarium, grass">
            <a:extLst>
              <a:ext uri="{FF2B5EF4-FFF2-40B4-BE49-F238E27FC236}">
                <a16:creationId xmlns:a16="http://schemas.microsoft.com/office/drawing/2014/main" id="{5D876377-3A02-9937-76F2-8F4189177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 b="68938"/>
          <a:stretch/>
        </p:blipFill>
        <p:spPr>
          <a:xfrm>
            <a:off x="20" y="1282"/>
            <a:ext cx="12191980" cy="124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9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2F0D6-EE63-9E79-7B80-DF82FB969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B4872-9B07-22FE-CA6B-46E53553C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55BA5-96B6-2B29-5F2C-0B40A95B7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33444-139B-C9EB-2FE2-748EED15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EE826-3B8E-1F9D-2530-386C6C0B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6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A27B11-72BF-0B56-8BC2-0866223E46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BB942-29E3-0D64-BFCB-4B99F10AC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182C1-9982-2896-9BB4-E7D74EB3A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3FB7-20C8-32BC-82E5-A79D04430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745F1-9D58-E855-2925-FE8FD3FD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85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/>
              <a:t> Page </a:t>
            </a:r>
            <a:fld id="{19858401-1896-4F80-9B2B-186795E41C2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endParaRPr lang="fr-FR"/>
          </a:p>
        </p:txBody>
      </p:sp>
      <p:pic>
        <p:nvPicPr>
          <p:cNvPr id="2" name="Picture 1" descr="A picture containing plant, aquarium, grass">
            <a:extLst>
              <a:ext uri="{FF2B5EF4-FFF2-40B4-BE49-F238E27FC236}">
                <a16:creationId xmlns:a16="http://schemas.microsoft.com/office/drawing/2014/main" id="{460DE03C-596E-C09F-9086-C464F6E4F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 b="68938"/>
          <a:stretch/>
        </p:blipFill>
        <p:spPr>
          <a:xfrm>
            <a:off x="20" y="1282"/>
            <a:ext cx="12191980" cy="1246479"/>
          </a:xfrm>
          <a:prstGeom prst="rect">
            <a:avLst/>
          </a:prstGeom>
        </p:spPr>
      </p:pic>
      <p:pic>
        <p:nvPicPr>
          <p:cNvPr id="4" name="Picture 3" descr="A picture containing plant, aquarium, grass">
            <a:extLst>
              <a:ext uri="{FF2B5EF4-FFF2-40B4-BE49-F238E27FC236}">
                <a16:creationId xmlns:a16="http://schemas.microsoft.com/office/drawing/2014/main" id="{4889D89C-6E19-5F69-F4BA-32DD5DEEC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9"/>
          <a:stretch/>
        </p:blipFill>
        <p:spPr>
          <a:xfrm>
            <a:off x="0" y="6267381"/>
            <a:ext cx="12191980" cy="598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2B8C0-CF40-12FF-C3A7-2BBB09F717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10" y="6321931"/>
            <a:ext cx="1260096" cy="47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2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A542-F707-E983-7ABB-6E7FC60C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4F13D-FED9-D883-3676-3B9CA072D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ECB3D-2468-1700-DD07-E0A3A0F6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549AF-6730-868D-542D-E83FD1C5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01717-CA16-DC4F-601D-3FD33830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8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AFA0-03B2-1E7B-D265-53EF9562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A982F-0F9F-022E-EE11-4C3B840BF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54C5D-F6E6-652B-665C-A9C20804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BC18F-3BC7-A662-BD41-F26146F4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392FD-DBEF-4DBF-F3FE-169118B5A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9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9577D-7A94-7696-30BC-30D07C53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F1C4E-BEA2-43F6-390C-F29EE8EB5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6E6A2-9DEB-289A-E900-0FBE20F2C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0AE86-DCDE-C096-444E-580AE49A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BE9E6-8267-A6DD-130D-A4127C60C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D9A2C-BBD4-3F8C-1954-CE46DFE9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7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BE3FE-DDCD-2BED-4E87-82F8DB37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011D4-7A85-95E4-2167-A394BE7DC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16F676-ABDD-20CC-0F48-92538775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B078C-D6DE-1E61-B6BD-9527BE886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61F9E-C5EB-933C-FAD3-14BD84E3A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8C16CA-4104-7574-9F2C-D023CAF5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DBA639-95D6-888D-AC18-85AFA164E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3F3159-95C4-DADC-581C-5D6ED1FC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8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E337-EE70-F046-0878-54DE0B50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CE132-9F6E-B1EB-A832-DC914ED4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461E3C-77DB-D0A5-284E-894E6233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ED147-1CD2-57F6-3981-90E7BB99A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6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A4A463-C37D-30E8-C796-66A23C3F7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0FA28-2A37-7F49-B7CE-7D1F8D56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D27A2-5024-1576-C7B3-D4AF8D6F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24C47-D64D-B16D-415B-C5437A6E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E745-5284-E4E1-51A2-AC3BAADD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CA275-56C1-F190-B83B-B27BC4855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E4EC8-8326-0A26-9D49-E53ACAF9B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1E14C-7D32-FEE2-50DD-9E69DD7BC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48D31-78BA-9DC9-A723-17AE276F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3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E703E-75C9-F775-4ECE-935A563A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C951F5-665F-64B1-D793-C8505B8F4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D0784-4B8E-0847-00C1-A3BDA08CD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F4F3A-7F00-A6FE-1083-EE6335D1B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FB4AB-D81F-F6A5-C073-1825141E5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7FE8C-76E3-3AD9-74BA-5EE45B0D9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4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7D697-071F-C487-1EC2-88AD46F8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3DDD3-182B-266B-3A5A-662FF4CCC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03097-66F1-10CD-0B61-CC867532B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B8D0-98ED-4B86-9D5F-E61ADC70144D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97658-281F-C77D-4B06-71B5CA863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4887C-CA69-1A76-B93C-512E09305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IPCMContentMarking" descr="{&quot;HashCode&quot;:652994074,&quot;Placement&quot;:&quot;Header&quot;,&quot;Top&quot;:0.0,&quot;Left&quot;:407.492126,&quot;SlideWidth&quot;:960,&quot;SlideHeight&quot;:540}">
            <a:extLst>
              <a:ext uri="{FF2B5EF4-FFF2-40B4-BE49-F238E27FC236}">
                <a16:creationId xmlns:a16="http://schemas.microsoft.com/office/drawing/2014/main" id="{CB4B5715-C86A-09D3-4DE3-055FD0C09469}"/>
              </a:ext>
            </a:extLst>
          </p:cNvPr>
          <p:cNvSpPr txBox="1"/>
          <p:nvPr userDrawn="1"/>
        </p:nvSpPr>
        <p:spPr>
          <a:xfrm>
            <a:off x="5175150" y="0"/>
            <a:ext cx="1841700" cy="26060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LU" sz="1000">
                <a:solidFill>
                  <a:srgbClr val="000000"/>
                </a:solidFill>
                <a:latin typeface="Tahoma" panose="020B0604030504040204" pitchFamily="34" charset="0"/>
              </a:rPr>
              <a:t>C4-Strictement Confidentiel</a:t>
            </a:r>
          </a:p>
        </p:txBody>
      </p:sp>
    </p:spTree>
    <p:extLst>
      <p:ext uri="{BB962C8B-B14F-4D97-AF65-F5344CB8AC3E}">
        <p14:creationId xmlns:p14="http://schemas.microsoft.com/office/powerpoint/2010/main" val="415540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A35CB2_E9C0A3F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roderscapital.com/en/global/professional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aquarium, grass&#10;&#10;Description automatically generated">
            <a:extLst>
              <a:ext uri="{FF2B5EF4-FFF2-40B4-BE49-F238E27FC236}">
                <a16:creationId xmlns:a16="http://schemas.microsoft.com/office/drawing/2014/main" id="{1F861C0A-0650-F429-E23E-8499571FF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736"/>
            <a:ext cx="12192000" cy="69897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F7438-5FB6-006B-9798-1DDD8EFE24A0}"/>
              </a:ext>
            </a:extLst>
          </p:cNvPr>
          <p:cNvSpPr txBox="1"/>
          <p:nvPr/>
        </p:nvSpPr>
        <p:spPr>
          <a:xfrm>
            <a:off x="2393576" y="252335"/>
            <a:ext cx="6149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5400" b="1" dirty="0">
                <a:latin typeface="Barlow SemiBold" panose="020F0502020204030204" pitchFamily="2" charset="0"/>
              </a:rPr>
              <a:t>MiR3.lu</a:t>
            </a:r>
            <a:endParaRPr lang="fr-LU" sz="3600" b="1" dirty="0">
              <a:latin typeface="Barlow SemiBold" panose="020F05020202040302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3FB06-F0F9-BA9D-2AEA-8515FC9C11D3}"/>
              </a:ext>
            </a:extLst>
          </p:cNvPr>
          <p:cNvSpPr txBox="1"/>
          <p:nvPr/>
        </p:nvSpPr>
        <p:spPr>
          <a:xfrm>
            <a:off x="3896187" y="980338"/>
            <a:ext cx="37720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latin typeface="Barlow SemiBold" panose="020F0502020204030204" pitchFamily="2" charset="0"/>
              </a:rPr>
              <a:t>bringing waste to life.</a:t>
            </a:r>
            <a:endParaRPr lang="fr-LU" sz="2800" b="1" i="1" dirty="0">
              <a:latin typeface="Barlow SemiBold" panose="020F0502020204030204" pitchFamily="2" charset="0"/>
            </a:endParaRPr>
          </a:p>
          <a:p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786927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3623ED-28FF-CE55-AA7B-A88603850C2E}"/>
              </a:ext>
            </a:extLst>
          </p:cNvPr>
          <p:cNvSpPr txBox="1"/>
          <p:nvPr/>
        </p:nvSpPr>
        <p:spPr>
          <a:xfrm>
            <a:off x="2308940" y="832502"/>
            <a:ext cx="6800770" cy="57968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r-L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5BD40-C1DB-CEF0-FAC7-545C20E20F09}"/>
              </a:ext>
            </a:extLst>
          </p:cNvPr>
          <p:cNvSpPr txBox="1"/>
          <p:nvPr/>
        </p:nvSpPr>
        <p:spPr>
          <a:xfrm>
            <a:off x="3627773" y="2825551"/>
            <a:ext cx="51307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CH" sz="2000" dirty="0" err="1">
                <a:solidFill>
                  <a:schemeClr val="bg1"/>
                </a:solidFill>
              </a:rPr>
              <a:t>We</a:t>
            </a:r>
            <a:r>
              <a:rPr lang="fr-CH" sz="2000" dirty="0">
                <a:solidFill>
                  <a:schemeClr val="bg1"/>
                </a:solidFill>
              </a:rPr>
              <a:t> </a:t>
            </a:r>
            <a:r>
              <a:rPr lang="fr-CH" sz="2000" dirty="0" err="1">
                <a:solidFill>
                  <a:schemeClr val="bg1"/>
                </a:solidFill>
              </a:rPr>
              <a:t>produce</a:t>
            </a:r>
            <a:r>
              <a:rPr lang="fr-CH" sz="2000" dirty="0">
                <a:solidFill>
                  <a:schemeClr val="bg1"/>
                </a:solidFill>
              </a:rPr>
              <a:t> </a:t>
            </a:r>
            <a:r>
              <a:rPr lang="fr-CH" sz="2000" b="1" dirty="0">
                <a:solidFill>
                  <a:schemeClr val="bg1"/>
                </a:solidFill>
              </a:rPr>
              <a:t>~1.500 Ton </a:t>
            </a:r>
            <a:r>
              <a:rPr lang="fr-CH" sz="2000" dirty="0" err="1">
                <a:solidFill>
                  <a:schemeClr val="bg1"/>
                </a:solidFill>
              </a:rPr>
              <a:t>vegetables</a:t>
            </a:r>
            <a:r>
              <a:rPr lang="fr-CH" sz="2000" dirty="0">
                <a:solidFill>
                  <a:schemeClr val="bg1"/>
                </a:solidFill>
              </a:rPr>
              <a:t>, in </a:t>
            </a:r>
            <a:r>
              <a:rPr lang="fr-CH" sz="2000" dirty="0" err="1">
                <a:solidFill>
                  <a:schemeClr val="bg1"/>
                </a:solidFill>
              </a:rPr>
              <a:t>Luxembourg’s</a:t>
            </a:r>
            <a:r>
              <a:rPr lang="fr-CH" sz="2000" dirty="0">
                <a:solidFill>
                  <a:schemeClr val="bg1"/>
                </a:solidFill>
              </a:rPr>
              <a:t> first </a:t>
            </a:r>
            <a:r>
              <a:rPr lang="fr-CH" sz="2000" b="1" dirty="0">
                <a:solidFill>
                  <a:schemeClr val="bg1"/>
                </a:solidFill>
              </a:rPr>
              <a:t>high-tech </a:t>
            </a:r>
            <a:r>
              <a:rPr lang="fr-CH" sz="2000" b="1" dirty="0" err="1">
                <a:solidFill>
                  <a:schemeClr val="bg1"/>
                </a:solidFill>
              </a:rPr>
              <a:t>greenhouse</a:t>
            </a:r>
            <a:r>
              <a:rPr lang="fr-CH" sz="200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CH" sz="2000" dirty="0">
              <a:solidFill>
                <a:schemeClr val="bg1"/>
              </a:solidFill>
            </a:endParaRPr>
          </a:p>
          <a:p>
            <a:endParaRPr lang="fr-CH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CH" sz="2000" dirty="0">
                <a:solidFill>
                  <a:schemeClr val="bg1"/>
                </a:solidFill>
              </a:rPr>
              <a:t>This </a:t>
            </a:r>
            <a:r>
              <a:rPr lang="fr-CH" sz="2000" dirty="0" err="1">
                <a:solidFill>
                  <a:schemeClr val="bg1"/>
                </a:solidFill>
              </a:rPr>
              <a:t>represents</a:t>
            </a:r>
            <a:r>
              <a:rPr lang="fr-CH" sz="2000" dirty="0">
                <a:solidFill>
                  <a:schemeClr val="bg1"/>
                </a:solidFill>
              </a:rPr>
              <a:t> </a:t>
            </a:r>
            <a:r>
              <a:rPr lang="fr-CH" sz="2000" b="1" dirty="0">
                <a:solidFill>
                  <a:schemeClr val="bg1"/>
                </a:solidFill>
              </a:rPr>
              <a:t>50% </a:t>
            </a:r>
            <a:r>
              <a:rPr lang="fr-CH" sz="2000" dirty="0">
                <a:solidFill>
                  <a:schemeClr val="bg1"/>
                </a:solidFill>
              </a:rPr>
              <a:t>of the </a:t>
            </a:r>
            <a:r>
              <a:rPr lang="fr-CH" sz="2000" b="1" dirty="0" err="1">
                <a:solidFill>
                  <a:schemeClr val="bg1"/>
                </a:solidFill>
              </a:rPr>
              <a:t>Luxembourgish</a:t>
            </a:r>
            <a:r>
              <a:rPr lang="fr-CH" sz="2000" b="1" dirty="0">
                <a:solidFill>
                  <a:schemeClr val="bg1"/>
                </a:solidFill>
              </a:rPr>
              <a:t> </a:t>
            </a:r>
            <a:r>
              <a:rPr lang="fr-CH" sz="2000" b="1" dirty="0" err="1">
                <a:solidFill>
                  <a:schemeClr val="bg1"/>
                </a:solidFill>
              </a:rPr>
              <a:t>annual</a:t>
            </a:r>
            <a:r>
              <a:rPr lang="fr-CH" sz="2000" b="1" dirty="0">
                <a:solidFill>
                  <a:schemeClr val="bg1"/>
                </a:solidFill>
              </a:rPr>
              <a:t> </a:t>
            </a:r>
            <a:r>
              <a:rPr lang="fr-CH" sz="2000" b="1" dirty="0" err="1">
                <a:solidFill>
                  <a:schemeClr val="bg1"/>
                </a:solidFill>
              </a:rPr>
              <a:t>demand</a:t>
            </a:r>
            <a:r>
              <a:rPr lang="fr-CH" sz="2000" b="1" dirty="0">
                <a:solidFill>
                  <a:schemeClr val="bg1"/>
                </a:solidFill>
              </a:rPr>
              <a:t> for </a:t>
            </a:r>
            <a:r>
              <a:rPr lang="fr-CH" sz="2000" b="1" dirty="0" err="1">
                <a:solidFill>
                  <a:schemeClr val="bg1"/>
                </a:solidFill>
              </a:rPr>
              <a:t>fresh</a:t>
            </a:r>
            <a:r>
              <a:rPr lang="fr-CH" sz="2000" b="1" dirty="0">
                <a:solidFill>
                  <a:schemeClr val="bg1"/>
                </a:solidFill>
              </a:rPr>
              <a:t> </a:t>
            </a:r>
            <a:r>
              <a:rPr lang="fr-CH" sz="2000" b="1" dirty="0" err="1">
                <a:solidFill>
                  <a:schemeClr val="bg1"/>
                </a:solidFill>
              </a:rPr>
              <a:t>tomatoes</a:t>
            </a:r>
            <a:r>
              <a:rPr lang="fr-CH" sz="20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fr-CH" sz="2000" dirty="0">
              <a:solidFill>
                <a:schemeClr val="bg1"/>
              </a:solidFill>
            </a:endParaRPr>
          </a:p>
          <a:p>
            <a:endParaRPr lang="fr-LU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96CFDDF-B2E3-0D07-23A9-6604BC531D38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10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6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85C577-0267-0B6F-EEA6-961ED61B92E4}"/>
              </a:ext>
            </a:extLst>
          </p:cNvPr>
          <p:cNvSpPr txBox="1"/>
          <p:nvPr/>
        </p:nvSpPr>
        <p:spPr>
          <a:xfrm>
            <a:off x="2308940" y="832502"/>
            <a:ext cx="6800770" cy="57968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r-L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435B04-27B7-00E3-1F44-A9373974DD86}"/>
              </a:ext>
            </a:extLst>
          </p:cNvPr>
          <p:cNvSpPr txBox="1"/>
          <p:nvPr/>
        </p:nvSpPr>
        <p:spPr>
          <a:xfrm>
            <a:off x="3627773" y="2825551"/>
            <a:ext cx="495145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LU" sz="2000" dirty="0" err="1">
                <a:solidFill>
                  <a:schemeClr val="bg1"/>
                </a:solidFill>
              </a:rPr>
              <a:t>Responsibly</a:t>
            </a:r>
            <a:r>
              <a:rPr lang="fr-LU" sz="2000" dirty="0">
                <a:solidFill>
                  <a:schemeClr val="bg1"/>
                </a:solidFill>
              </a:rPr>
              <a:t> </a:t>
            </a:r>
            <a:r>
              <a:rPr lang="fr-LU" sz="2000" dirty="0" err="1">
                <a:solidFill>
                  <a:schemeClr val="bg1"/>
                </a:solidFill>
              </a:rPr>
              <a:t>produced</a:t>
            </a:r>
            <a:r>
              <a:rPr lang="fr-LU" sz="2000" dirty="0">
                <a:solidFill>
                  <a:schemeClr val="bg1"/>
                </a:solidFill>
              </a:rPr>
              <a:t> </a:t>
            </a:r>
            <a:r>
              <a:rPr lang="fr-LU" sz="2000" b="1" dirty="0" err="1">
                <a:solidFill>
                  <a:schemeClr val="bg1"/>
                </a:solidFill>
              </a:rPr>
              <a:t>using</a:t>
            </a:r>
            <a:r>
              <a:rPr lang="fr-LU" sz="2000" b="1" dirty="0">
                <a:solidFill>
                  <a:schemeClr val="bg1"/>
                </a:solidFill>
              </a:rPr>
              <a:t> </a:t>
            </a:r>
            <a:r>
              <a:rPr lang="fr-LU" sz="2000" b="1" dirty="0" err="1">
                <a:solidFill>
                  <a:schemeClr val="bg1"/>
                </a:solidFill>
              </a:rPr>
              <a:t>waste</a:t>
            </a:r>
            <a:r>
              <a:rPr lang="fr-LU" sz="2000" b="1" dirty="0">
                <a:solidFill>
                  <a:schemeClr val="bg1"/>
                </a:solidFill>
              </a:rPr>
              <a:t> </a:t>
            </a:r>
            <a:r>
              <a:rPr lang="fr-LU" sz="2000" b="1" dirty="0" err="1">
                <a:solidFill>
                  <a:schemeClr val="bg1"/>
                </a:solidFill>
              </a:rPr>
              <a:t>heat</a:t>
            </a:r>
            <a:r>
              <a:rPr lang="fr-LU" sz="2000" b="1" dirty="0">
                <a:solidFill>
                  <a:schemeClr val="bg1"/>
                </a:solidFill>
              </a:rPr>
              <a:t> </a:t>
            </a:r>
            <a:r>
              <a:rPr lang="fr-LU" sz="2000" dirty="0" err="1">
                <a:solidFill>
                  <a:schemeClr val="bg1"/>
                </a:solidFill>
              </a:rPr>
              <a:t>from</a:t>
            </a:r>
            <a:r>
              <a:rPr lang="fr-LU" sz="2000" dirty="0">
                <a:solidFill>
                  <a:schemeClr val="bg1"/>
                </a:solidFill>
              </a:rPr>
              <a:t> a datacenter.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fr-LU" sz="1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LU" sz="2000" dirty="0">
                <a:solidFill>
                  <a:schemeClr val="bg1"/>
                </a:solidFill>
              </a:rPr>
              <a:t>And </a:t>
            </a:r>
            <a:r>
              <a:rPr lang="fr-LU" sz="2000" dirty="0" err="1">
                <a:solidFill>
                  <a:schemeClr val="bg1"/>
                </a:solidFill>
              </a:rPr>
              <a:t>providing</a:t>
            </a:r>
            <a:r>
              <a:rPr lang="fr-LU" sz="2000" dirty="0">
                <a:solidFill>
                  <a:schemeClr val="bg1"/>
                </a:solidFill>
              </a:rPr>
              <a:t> </a:t>
            </a:r>
            <a:r>
              <a:rPr lang="fr-LU" sz="2000" b="1" dirty="0">
                <a:solidFill>
                  <a:srgbClr val="00B0F0"/>
                </a:solidFill>
              </a:rPr>
              <a:t>cold</a:t>
            </a:r>
            <a:r>
              <a:rPr lang="fr-LU" sz="2000" dirty="0">
                <a:solidFill>
                  <a:schemeClr val="bg1"/>
                </a:solidFill>
              </a:rPr>
              <a:t> back to the datacenter.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fr-LU" sz="1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LU" sz="2000" dirty="0" err="1">
                <a:solidFill>
                  <a:schemeClr val="bg1"/>
                </a:solidFill>
              </a:rPr>
              <a:t>Using</a:t>
            </a:r>
            <a:r>
              <a:rPr lang="fr-LU" sz="2000" dirty="0">
                <a:solidFill>
                  <a:schemeClr val="bg1"/>
                </a:solidFill>
              </a:rPr>
              <a:t> </a:t>
            </a:r>
            <a:r>
              <a:rPr lang="fr-LU" sz="2000" b="1" dirty="0">
                <a:solidFill>
                  <a:schemeClr val="bg1"/>
                </a:solidFill>
              </a:rPr>
              <a:t>100% </a:t>
            </a:r>
            <a:r>
              <a:rPr lang="fr-LU" sz="2000" b="1" dirty="0" err="1">
                <a:solidFill>
                  <a:schemeClr val="bg1"/>
                </a:solidFill>
              </a:rPr>
              <a:t>rainwater</a:t>
            </a:r>
            <a:r>
              <a:rPr lang="fr-LU" sz="2000" dirty="0">
                <a:solidFill>
                  <a:schemeClr val="bg1"/>
                </a:solidFill>
              </a:rPr>
              <a:t>.</a:t>
            </a:r>
          </a:p>
          <a:p>
            <a:endParaRPr lang="fr-LU" sz="2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24E4A6D-DC05-8C3C-B3CB-E02B71A19E66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11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0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3623ED-28FF-CE55-AA7B-A88603850C2E}"/>
              </a:ext>
            </a:extLst>
          </p:cNvPr>
          <p:cNvSpPr txBox="1"/>
          <p:nvPr/>
        </p:nvSpPr>
        <p:spPr>
          <a:xfrm>
            <a:off x="2308940" y="832502"/>
            <a:ext cx="6800770" cy="57968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r-L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435B04-27B7-00E3-1F44-A9373974DD86}"/>
              </a:ext>
            </a:extLst>
          </p:cNvPr>
          <p:cNvSpPr txBox="1"/>
          <p:nvPr/>
        </p:nvSpPr>
        <p:spPr>
          <a:xfrm>
            <a:off x="3681563" y="2807621"/>
            <a:ext cx="461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err="1">
                <a:solidFill>
                  <a:schemeClr val="bg1"/>
                </a:solidFill>
              </a:rPr>
              <a:t>Bringing</a:t>
            </a:r>
            <a:r>
              <a:rPr lang="fr-CH" sz="2000" dirty="0">
                <a:solidFill>
                  <a:schemeClr val="bg1"/>
                </a:solidFill>
              </a:rPr>
              <a:t> </a:t>
            </a:r>
            <a:r>
              <a:rPr lang="fr-CH" sz="2000" dirty="0" err="1">
                <a:solidFill>
                  <a:schemeClr val="bg1"/>
                </a:solidFill>
              </a:rPr>
              <a:t>waste</a:t>
            </a:r>
            <a:r>
              <a:rPr lang="fr-CH" sz="2000" dirty="0">
                <a:solidFill>
                  <a:schemeClr val="bg1"/>
                </a:solidFill>
              </a:rPr>
              <a:t> to life.</a:t>
            </a:r>
            <a:endParaRPr lang="fr-LU" sz="2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57BCC25-2525-3C0A-00BE-D660D2252EE0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12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39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02253-2498-30B3-07FB-CF8BC9C58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92" y="2763572"/>
            <a:ext cx="6039693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69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C726897-ADBC-3062-F388-946697D69B21}"/>
              </a:ext>
            </a:extLst>
          </p:cNvPr>
          <p:cNvGrpSpPr/>
          <p:nvPr/>
        </p:nvGrpSpPr>
        <p:grpSpPr>
          <a:xfrm>
            <a:off x="8281781" y="1774227"/>
            <a:ext cx="3559541" cy="3615606"/>
            <a:chOff x="4068369" y="1774227"/>
            <a:chExt cx="3559541" cy="3615606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4F99299-6FF4-5959-3069-77806636172E}"/>
                </a:ext>
              </a:extLst>
            </p:cNvPr>
            <p:cNvSpPr/>
            <p:nvPr/>
          </p:nvSpPr>
          <p:spPr bwMode="auto">
            <a:xfrm>
              <a:off x="4068369" y="1774227"/>
              <a:ext cx="3559541" cy="361560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D2ECF9"/>
              </a:solidFill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739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7D706837-A0C9-6CF9-9132-C6F407395BA7}"/>
                </a:ext>
              </a:extLst>
            </p:cNvPr>
            <p:cNvSpPr txBox="1"/>
            <p:nvPr/>
          </p:nvSpPr>
          <p:spPr>
            <a:xfrm>
              <a:off x="5078917" y="3329284"/>
              <a:ext cx="15459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" algn="ctr">
                <a:tabLst>
                  <a:tab pos="180975" algn="l"/>
                </a:tabLst>
              </a:pPr>
              <a:r>
                <a:rPr lang="en-GB" sz="3200" b="1" dirty="0">
                  <a:solidFill>
                    <a:srgbClr val="00A6D4"/>
                  </a:solidFill>
                </a:rPr>
                <a:t>MiR3.lu</a:t>
              </a:r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85D5CA64-B329-EE16-FDF0-06C711BD2800}"/>
              </a:ext>
            </a:extLst>
          </p:cNvPr>
          <p:cNvSpPr/>
          <p:nvPr/>
        </p:nvSpPr>
        <p:spPr>
          <a:xfrm>
            <a:off x="10261568" y="1929250"/>
            <a:ext cx="1295295" cy="1236651"/>
          </a:xfrm>
          <a:custGeom>
            <a:avLst/>
            <a:gdLst>
              <a:gd name="connsiteX0" fmla="*/ 86086 w 2163291"/>
              <a:gd name="connsiteY0" fmla="*/ 978896 h 2065350"/>
              <a:gd name="connsiteX1" fmla="*/ 86023 w 2163291"/>
              <a:gd name="connsiteY1" fmla="*/ 979023 h 2065350"/>
              <a:gd name="connsiteX2" fmla="*/ 85677 w 2163291"/>
              <a:gd name="connsiteY2" fmla="*/ 979303 h 2065350"/>
              <a:gd name="connsiteX3" fmla="*/ 379720 w 2163291"/>
              <a:gd name="connsiteY3" fmla="*/ 386 h 2065350"/>
              <a:gd name="connsiteX4" fmla="*/ 419148 w 2163291"/>
              <a:gd name="connsiteY4" fmla="*/ 3790 h 2065350"/>
              <a:gd name="connsiteX5" fmla="*/ 1084730 w 2163291"/>
              <a:gd name="connsiteY5" fmla="*/ 271273 h 2065350"/>
              <a:gd name="connsiteX6" fmla="*/ 1482826 w 2163291"/>
              <a:gd name="connsiteY6" fmla="*/ 541206 h 2065350"/>
              <a:gd name="connsiteX7" fmla="*/ 1904052 w 2163291"/>
              <a:gd name="connsiteY7" fmla="*/ 962705 h 2065350"/>
              <a:gd name="connsiteX8" fmla="*/ 2120381 w 2163291"/>
              <a:gd name="connsiteY8" fmla="*/ 1266107 h 2065350"/>
              <a:gd name="connsiteX9" fmla="*/ 2145279 w 2163291"/>
              <a:gd name="connsiteY9" fmla="*/ 1306517 h 2065350"/>
              <a:gd name="connsiteX10" fmla="*/ 2040789 w 2163291"/>
              <a:gd name="connsiteY10" fmla="*/ 1502027 h 2065350"/>
              <a:gd name="connsiteX11" fmla="*/ 1774801 w 2163291"/>
              <a:gd name="connsiteY11" fmla="*/ 1632232 h 2065350"/>
              <a:gd name="connsiteX12" fmla="*/ 1656297 w 2163291"/>
              <a:gd name="connsiteY12" fmla="*/ 1702029 h 2065350"/>
              <a:gd name="connsiteX13" fmla="*/ 1623779 w 2163291"/>
              <a:gd name="connsiteY13" fmla="*/ 1755498 h 2065350"/>
              <a:gd name="connsiteX14" fmla="*/ 1674256 w 2163291"/>
              <a:gd name="connsiteY14" fmla="*/ 1805293 h 2065350"/>
              <a:gd name="connsiteX15" fmla="*/ 1714799 w 2163291"/>
              <a:gd name="connsiteY15" fmla="*/ 1808967 h 2065350"/>
              <a:gd name="connsiteX16" fmla="*/ 1776841 w 2163291"/>
              <a:gd name="connsiteY16" fmla="*/ 1952506 h 2065350"/>
              <a:gd name="connsiteX17" fmla="*/ 1527181 w 2163291"/>
              <a:gd name="connsiteY17" fmla="*/ 2064751 h 2065350"/>
              <a:gd name="connsiteX18" fmla="*/ 1462963 w 2163291"/>
              <a:gd name="connsiteY18" fmla="*/ 1945022 h 2065350"/>
              <a:gd name="connsiteX19" fmla="*/ 1480242 w 2163291"/>
              <a:gd name="connsiteY19" fmla="*/ 1915770 h 2065350"/>
              <a:gd name="connsiteX20" fmla="*/ 1490309 w 2163291"/>
              <a:gd name="connsiteY20" fmla="*/ 1836450 h 2065350"/>
              <a:gd name="connsiteX21" fmla="*/ 1440650 w 2163291"/>
              <a:gd name="connsiteY21" fmla="*/ 1811280 h 2065350"/>
              <a:gd name="connsiteX22" fmla="*/ 1363233 w 2163291"/>
              <a:gd name="connsiteY22" fmla="*/ 1840941 h 2065350"/>
              <a:gd name="connsiteX23" fmla="*/ 995613 w 2163291"/>
              <a:gd name="connsiteY23" fmla="*/ 2016995 h 2065350"/>
              <a:gd name="connsiteX24" fmla="*/ 911668 w 2163291"/>
              <a:gd name="connsiteY24" fmla="*/ 2038357 h 2065350"/>
              <a:gd name="connsiteX25" fmla="*/ 802688 w 2163291"/>
              <a:gd name="connsiteY25" fmla="*/ 1983526 h 2065350"/>
              <a:gd name="connsiteX26" fmla="*/ 661733 w 2163291"/>
              <a:gd name="connsiteY26" fmla="*/ 1810191 h 2065350"/>
              <a:gd name="connsiteX27" fmla="*/ 101731 w 2163291"/>
              <a:gd name="connsiteY27" fmla="*/ 1466924 h 2065350"/>
              <a:gd name="connsiteX28" fmla="*/ 79963 w 2163291"/>
              <a:gd name="connsiteY28" fmla="*/ 1458217 h 2065350"/>
              <a:gd name="connsiteX29" fmla="*/ 1594 w 2163291"/>
              <a:gd name="connsiteY29" fmla="*/ 1331006 h 2065350"/>
              <a:gd name="connsiteX30" fmla="*/ 28805 w 2163291"/>
              <a:gd name="connsiteY30" fmla="*/ 1191549 h 2065350"/>
              <a:gd name="connsiteX31" fmla="*/ 72344 w 2163291"/>
              <a:gd name="connsiteY31" fmla="*/ 1006787 h 2065350"/>
              <a:gd name="connsiteX32" fmla="*/ 86023 w 2163291"/>
              <a:gd name="connsiteY32" fmla="*/ 979023 h 2065350"/>
              <a:gd name="connsiteX33" fmla="*/ 100626 w 2163291"/>
              <a:gd name="connsiteY33" fmla="*/ 967212 h 2065350"/>
              <a:gd name="connsiteX34" fmla="*/ 119963 w 2163291"/>
              <a:gd name="connsiteY34" fmla="*/ 967059 h 2065350"/>
              <a:gd name="connsiteX35" fmla="*/ 154249 w 2163291"/>
              <a:gd name="connsiteY35" fmla="*/ 980120 h 2065350"/>
              <a:gd name="connsiteX36" fmla="*/ 359828 w 2163291"/>
              <a:gd name="connsiteY36" fmla="*/ 935630 h 2065350"/>
              <a:gd name="connsiteX37" fmla="*/ 433978 w 2163291"/>
              <a:gd name="connsiteY37" fmla="*/ 597398 h 2065350"/>
              <a:gd name="connsiteX38" fmla="*/ 276970 w 2163291"/>
              <a:gd name="connsiteY38" fmla="*/ 473723 h 2065350"/>
              <a:gd name="connsiteX39" fmla="*/ 251529 w 2163291"/>
              <a:gd name="connsiteY39" fmla="*/ 472090 h 2065350"/>
              <a:gd name="connsiteX40" fmla="*/ 207718 w 2163291"/>
              <a:gd name="connsiteY40" fmla="*/ 426920 h 2065350"/>
              <a:gd name="connsiteX41" fmla="*/ 209488 w 2163291"/>
              <a:gd name="connsiteY41" fmla="*/ 378893 h 2065350"/>
              <a:gd name="connsiteX42" fmla="*/ 265134 w 2163291"/>
              <a:gd name="connsiteY42" fmla="*/ 127463 h 2065350"/>
              <a:gd name="connsiteX43" fmla="*/ 288398 w 2163291"/>
              <a:gd name="connsiteY43" fmla="*/ 63925 h 2065350"/>
              <a:gd name="connsiteX44" fmla="*/ 379720 w 2163291"/>
              <a:gd name="connsiteY44" fmla="*/ 386 h 206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63291" h="2065350">
                <a:moveTo>
                  <a:pt x="86086" y="978896"/>
                </a:moveTo>
                <a:lnTo>
                  <a:pt x="86023" y="979023"/>
                </a:lnTo>
                <a:lnTo>
                  <a:pt x="85677" y="979303"/>
                </a:lnTo>
                <a:close/>
                <a:moveTo>
                  <a:pt x="379720" y="386"/>
                </a:moveTo>
                <a:cubicBezTo>
                  <a:pt x="392379" y="-666"/>
                  <a:pt x="405611" y="422"/>
                  <a:pt x="419148" y="3790"/>
                </a:cubicBezTo>
                <a:cubicBezTo>
                  <a:pt x="653299" y="62157"/>
                  <a:pt x="874388" y="153177"/>
                  <a:pt x="1084730" y="271273"/>
                </a:cubicBezTo>
                <a:cubicBezTo>
                  <a:pt x="1225138" y="350049"/>
                  <a:pt x="1357928" y="439574"/>
                  <a:pt x="1482826" y="541206"/>
                </a:cubicBezTo>
                <a:cubicBezTo>
                  <a:pt x="1637793" y="667194"/>
                  <a:pt x="1781740" y="804609"/>
                  <a:pt x="1904052" y="962705"/>
                </a:cubicBezTo>
                <a:cubicBezTo>
                  <a:pt x="1979972" y="1060800"/>
                  <a:pt x="2048679" y="1164611"/>
                  <a:pt x="2120381" y="1266107"/>
                </a:cubicBezTo>
                <a:cubicBezTo>
                  <a:pt x="2129497" y="1279033"/>
                  <a:pt x="2137116" y="1293047"/>
                  <a:pt x="2145279" y="1306517"/>
                </a:cubicBezTo>
                <a:cubicBezTo>
                  <a:pt x="2188679" y="1377809"/>
                  <a:pt x="2153578" y="1444611"/>
                  <a:pt x="2040789" y="1502027"/>
                </a:cubicBezTo>
                <a:cubicBezTo>
                  <a:pt x="1960924" y="1542571"/>
                  <a:pt x="1869222" y="1586246"/>
                  <a:pt x="1774801" y="1632232"/>
                </a:cubicBezTo>
                <a:cubicBezTo>
                  <a:pt x="1733167" y="1652505"/>
                  <a:pt x="1695480" y="1677810"/>
                  <a:pt x="1656297" y="1702029"/>
                </a:cubicBezTo>
                <a:cubicBezTo>
                  <a:pt x="1636840" y="1714000"/>
                  <a:pt x="1616704" y="1727743"/>
                  <a:pt x="1623779" y="1755498"/>
                </a:cubicBezTo>
                <a:cubicBezTo>
                  <a:pt x="1630447" y="1781621"/>
                  <a:pt x="1647725" y="1799171"/>
                  <a:pt x="1674256" y="1805293"/>
                </a:cubicBezTo>
                <a:cubicBezTo>
                  <a:pt x="1687317" y="1808287"/>
                  <a:pt x="1701331" y="1806926"/>
                  <a:pt x="1714799" y="1808967"/>
                </a:cubicBezTo>
                <a:cubicBezTo>
                  <a:pt x="1795753" y="1820804"/>
                  <a:pt x="1827453" y="1887879"/>
                  <a:pt x="1776841" y="1952506"/>
                </a:cubicBezTo>
                <a:cubicBezTo>
                  <a:pt x="1714664" y="2031825"/>
                  <a:pt x="1628406" y="2070737"/>
                  <a:pt x="1527181" y="2064751"/>
                </a:cubicBezTo>
                <a:cubicBezTo>
                  <a:pt x="1457248" y="2060670"/>
                  <a:pt x="1430989" y="2007472"/>
                  <a:pt x="1462963" y="1945022"/>
                </a:cubicBezTo>
                <a:cubicBezTo>
                  <a:pt x="1468132" y="1934954"/>
                  <a:pt x="1473574" y="1924886"/>
                  <a:pt x="1480242" y="1915770"/>
                </a:cubicBezTo>
                <a:cubicBezTo>
                  <a:pt x="1500650" y="1888015"/>
                  <a:pt x="1502962" y="1862028"/>
                  <a:pt x="1490309" y="1836450"/>
                </a:cubicBezTo>
                <a:cubicBezTo>
                  <a:pt x="1481193" y="1818083"/>
                  <a:pt x="1460921" y="1808150"/>
                  <a:pt x="1440650" y="1811280"/>
                </a:cubicBezTo>
                <a:cubicBezTo>
                  <a:pt x="1413030" y="1815634"/>
                  <a:pt x="1388267" y="1828968"/>
                  <a:pt x="1363233" y="1840941"/>
                </a:cubicBezTo>
                <a:cubicBezTo>
                  <a:pt x="1240648" y="1899579"/>
                  <a:pt x="1118743" y="1959581"/>
                  <a:pt x="995613" y="2016995"/>
                </a:cubicBezTo>
                <a:cubicBezTo>
                  <a:pt x="969763" y="2028968"/>
                  <a:pt x="940103" y="2035499"/>
                  <a:pt x="911668" y="2038357"/>
                </a:cubicBezTo>
                <a:cubicBezTo>
                  <a:pt x="865272" y="2043118"/>
                  <a:pt x="830987" y="2022166"/>
                  <a:pt x="802688" y="1983526"/>
                </a:cubicBezTo>
                <a:cubicBezTo>
                  <a:pt x="758605" y="1923526"/>
                  <a:pt x="713707" y="1863118"/>
                  <a:pt x="661733" y="1810191"/>
                </a:cubicBezTo>
                <a:cubicBezTo>
                  <a:pt x="504318" y="1650328"/>
                  <a:pt x="316155" y="1537130"/>
                  <a:pt x="101731" y="1466924"/>
                </a:cubicBezTo>
                <a:cubicBezTo>
                  <a:pt x="94385" y="1464476"/>
                  <a:pt x="87038" y="1461755"/>
                  <a:pt x="79963" y="1458217"/>
                </a:cubicBezTo>
                <a:cubicBezTo>
                  <a:pt x="28261" y="1432094"/>
                  <a:pt x="-8201" y="1394680"/>
                  <a:pt x="1594" y="1331006"/>
                </a:cubicBezTo>
                <a:cubicBezTo>
                  <a:pt x="8806" y="1284204"/>
                  <a:pt x="18602" y="1237808"/>
                  <a:pt x="28805" y="1191549"/>
                </a:cubicBezTo>
                <a:cubicBezTo>
                  <a:pt x="42411" y="1129781"/>
                  <a:pt x="56698" y="1068011"/>
                  <a:pt x="72344" y="1006787"/>
                </a:cubicBezTo>
                <a:lnTo>
                  <a:pt x="86023" y="979023"/>
                </a:lnTo>
                <a:lnTo>
                  <a:pt x="100626" y="967212"/>
                </a:lnTo>
                <a:cubicBezTo>
                  <a:pt x="106697" y="965052"/>
                  <a:pt x="113500" y="964882"/>
                  <a:pt x="119963" y="967059"/>
                </a:cubicBezTo>
                <a:cubicBezTo>
                  <a:pt x="132889" y="971413"/>
                  <a:pt x="143773" y="975358"/>
                  <a:pt x="154249" y="980120"/>
                </a:cubicBezTo>
                <a:cubicBezTo>
                  <a:pt x="232072" y="1015495"/>
                  <a:pt x="310304" y="1001209"/>
                  <a:pt x="359828" y="935630"/>
                </a:cubicBezTo>
                <a:cubicBezTo>
                  <a:pt x="435746" y="835085"/>
                  <a:pt x="466496" y="722568"/>
                  <a:pt x="433978" y="597398"/>
                </a:cubicBezTo>
                <a:cubicBezTo>
                  <a:pt x="413706" y="519574"/>
                  <a:pt x="357651" y="476308"/>
                  <a:pt x="276970" y="473723"/>
                </a:cubicBezTo>
                <a:cubicBezTo>
                  <a:pt x="268671" y="473451"/>
                  <a:pt x="260372" y="472907"/>
                  <a:pt x="251529" y="472090"/>
                </a:cubicBezTo>
                <a:cubicBezTo>
                  <a:pt x="227719" y="470050"/>
                  <a:pt x="208942" y="450866"/>
                  <a:pt x="207718" y="426920"/>
                </a:cubicBezTo>
                <a:cubicBezTo>
                  <a:pt x="206902" y="410049"/>
                  <a:pt x="206630" y="394131"/>
                  <a:pt x="209488" y="378893"/>
                </a:cubicBezTo>
                <a:cubicBezTo>
                  <a:pt x="225814" y="294674"/>
                  <a:pt x="245542" y="211002"/>
                  <a:pt x="265134" y="127463"/>
                </a:cubicBezTo>
                <a:cubicBezTo>
                  <a:pt x="270303" y="105559"/>
                  <a:pt x="277787" y="83654"/>
                  <a:pt x="288398" y="63925"/>
                </a:cubicBezTo>
                <a:cubicBezTo>
                  <a:pt x="308910" y="25966"/>
                  <a:pt x="341741" y="3542"/>
                  <a:pt x="379720" y="38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C8844E-121A-7B12-D16E-D76D479FBDD8}"/>
              </a:ext>
            </a:extLst>
          </p:cNvPr>
          <p:cNvGrpSpPr/>
          <p:nvPr/>
        </p:nvGrpSpPr>
        <p:grpSpPr>
          <a:xfrm>
            <a:off x="10816633" y="2856573"/>
            <a:ext cx="959482" cy="1404797"/>
            <a:chOff x="6504005" y="2790517"/>
            <a:chExt cx="959482" cy="1404797"/>
          </a:xfrm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09C43B5-0FA5-3988-397C-6234E1EB662C}"/>
                </a:ext>
              </a:extLst>
            </p:cNvPr>
            <p:cNvSpPr/>
            <p:nvPr/>
          </p:nvSpPr>
          <p:spPr>
            <a:xfrm>
              <a:off x="6504005" y="2790517"/>
              <a:ext cx="959482" cy="1404797"/>
            </a:xfrm>
            <a:custGeom>
              <a:avLst/>
              <a:gdLst>
                <a:gd name="connsiteX0" fmla="*/ 1233721 w 1602446"/>
                <a:gd name="connsiteY0" fmla="*/ 97 h 2346172"/>
                <a:gd name="connsiteX1" fmla="*/ 1372566 w 1602446"/>
                <a:gd name="connsiteY1" fmla="*/ 89868 h 2346172"/>
                <a:gd name="connsiteX2" fmla="*/ 1575969 w 1602446"/>
                <a:gd name="connsiteY2" fmla="*/ 827695 h 2346172"/>
                <a:gd name="connsiteX3" fmla="*/ 1597058 w 1602446"/>
                <a:gd name="connsiteY3" fmla="*/ 1410281 h 2346172"/>
                <a:gd name="connsiteX4" fmla="*/ 1493384 w 1602446"/>
                <a:gd name="connsiteY4" fmla="*/ 1996406 h 2346172"/>
                <a:gd name="connsiteX5" fmla="*/ 1421275 w 1602446"/>
                <a:gd name="connsiteY5" fmla="*/ 2215591 h 2346172"/>
                <a:gd name="connsiteX6" fmla="*/ 1223178 w 1602446"/>
                <a:gd name="connsiteY6" fmla="*/ 2292462 h 2346172"/>
                <a:gd name="connsiteX7" fmla="*/ 861272 w 1602446"/>
                <a:gd name="connsiteY7" fmla="*/ 2119537 h 2346172"/>
                <a:gd name="connsiteX8" fmla="*/ 803449 w 1602446"/>
                <a:gd name="connsiteY8" fmla="*/ 2095183 h 2346172"/>
                <a:gd name="connsiteX9" fmla="*/ 729298 w 1602446"/>
                <a:gd name="connsiteY9" fmla="*/ 2145931 h 2346172"/>
                <a:gd name="connsiteX10" fmla="*/ 741544 w 1602446"/>
                <a:gd name="connsiteY10" fmla="*/ 2185659 h 2346172"/>
                <a:gd name="connsiteX11" fmla="*/ 768755 w 1602446"/>
                <a:gd name="connsiteY11" fmla="*/ 2232462 h 2346172"/>
                <a:gd name="connsiteX12" fmla="*/ 719366 w 1602446"/>
                <a:gd name="connsiteY12" fmla="*/ 2338449 h 2346172"/>
                <a:gd name="connsiteX13" fmla="*/ 626305 w 1602446"/>
                <a:gd name="connsiteY13" fmla="*/ 2341170 h 2346172"/>
                <a:gd name="connsiteX14" fmla="*/ 451202 w 1602446"/>
                <a:gd name="connsiteY14" fmla="*/ 2243619 h 2346172"/>
                <a:gd name="connsiteX15" fmla="*/ 497869 w 1602446"/>
                <a:gd name="connsiteY15" fmla="*/ 2090421 h 2346172"/>
                <a:gd name="connsiteX16" fmla="*/ 555285 w 1602446"/>
                <a:gd name="connsiteY16" fmla="*/ 2074774 h 2346172"/>
                <a:gd name="connsiteX17" fmla="*/ 561951 w 1602446"/>
                <a:gd name="connsiteY17" fmla="*/ 1981849 h 2346172"/>
                <a:gd name="connsiteX18" fmla="*/ 520182 w 1602446"/>
                <a:gd name="connsiteY18" fmla="*/ 1956678 h 2346172"/>
                <a:gd name="connsiteX19" fmla="*/ 128479 w 1602446"/>
                <a:gd name="connsiteY19" fmla="*/ 1767562 h 2346172"/>
                <a:gd name="connsiteX20" fmla="*/ 44125 w 1602446"/>
                <a:gd name="connsiteY20" fmla="*/ 1661031 h 2346172"/>
                <a:gd name="connsiteX21" fmla="*/ 53921 w 1602446"/>
                <a:gd name="connsiteY21" fmla="*/ 1581575 h 2346172"/>
                <a:gd name="connsiteX22" fmla="*/ 103853 w 1602446"/>
                <a:gd name="connsiteY22" fmla="*/ 1199397 h 2346172"/>
                <a:gd name="connsiteX23" fmla="*/ 15281 w 1602446"/>
                <a:gd name="connsiteY23" fmla="*/ 735313 h 2346172"/>
                <a:gd name="connsiteX24" fmla="*/ 9023 w 1602446"/>
                <a:gd name="connsiteY24" fmla="*/ 623883 h 2346172"/>
                <a:gd name="connsiteX25" fmla="*/ 69159 w 1602446"/>
                <a:gd name="connsiteY25" fmla="*/ 553408 h 2346172"/>
                <a:gd name="connsiteX26" fmla="*/ 357733 w 1602446"/>
                <a:gd name="connsiteY26" fmla="*/ 416536 h 2346172"/>
                <a:gd name="connsiteX27" fmla="*/ 428346 w 1602446"/>
                <a:gd name="connsiteY27" fmla="*/ 446876 h 2346172"/>
                <a:gd name="connsiteX28" fmla="*/ 665217 w 1602446"/>
                <a:gd name="connsiteY28" fmla="*/ 591912 h 2346172"/>
                <a:gd name="connsiteX29" fmla="*/ 876510 w 1602446"/>
                <a:gd name="connsiteY29" fmla="*/ 472046 h 2346172"/>
                <a:gd name="connsiteX30" fmla="*/ 883721 w 1602446"/>
                <a:gd name="connsiteY30" fmla="*/ 227420 h 2346172"/>
                <a:gd name="connsiteX31" fmla="*/ 866170 w 1602446"/>
                <a:gd name="connsiteY31" fmla="*/ 202113 h 2346172"/>
                <a:gd name="connsiteX32" fmla="*/ 866306 w 1602446"/>
                <a:gd name="connsiteY32" fmla="*/ 202250 h 2346172"/>
                <a:gd name="connsiteX33" fmla="*/ 919504 w 1602446"/>
                <a:gd name="connsiteY33" fmla="*/ 141569 h 2346172"/>
                <a:gd name="connsiteX34" fmla="*/ 1175287 w 1602446"/>
                <a:gd name="connsiteY34" fmla="*/ 14494 h 2346172"/>
                <a:gd name="connsiteX35" fmla="*/ 1233721 w 1602446"/>
                <a:gd name="connsiteY35" fmla="*/ 97 h 234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446" h="2346172">
                  <a:moveTo>
                    <a:pt x="1233721" y="97"/>
                  </a:moveTo>
                  <a:cubicBezTo>
                    <a:pt x="1292362" y="-2046"/>
                    <a:pt x="1348383" y="31398"/>
                    <a:pt x="1372566" y="89868"/>
                  </a:cubicBezTo>
                  <a:cubicBezTo>
                    <a:pt x="1470799" y="327421"/>
                    <a:pt x="1539643" y="572320"/>
                    <a:pt x="1575969" y="827695"/>
                  </a:cubicBezTo>
                  <a:cubicBezTo>
                    <a:pt x="1603588" y="1021845"/>
                    <a:pt x="1607671" y="1216268"/>
                    <a:pt x="1597058" y="1410281"/>
                  </a:cubicBezTo>
                  <a:cubicBezTo>
                    <a:pt x="1586173" y="1608786"/>
                    <a:pt x="1550663" y="1805114"/>
                    <a:pt x="1493384" y="1996406"/>
                  </a:cubicBezTo>
                  <a:cubicBezTo>
                    <a:pt x="1471343" y="2070013"/>
                    <a:pt x="1447533" y="2143346"/>
                    <a:pt x="1421275" y="2215591"/>
                  </a:cubicBezTo>
                  <a:cubicBezTo>
                    <a:pt x="1384948" y="2315319"/>
                    <a:pt x="1321274" y="2339129"/>
                    <a:pt x="1223178" y="2292462"/>
                  </a:cubicBezTo>
                  <a:cubicBezTo>
                    <a:pt x="1102497" y="2235047"/>
                    <a:pt x="982225" y="2176680"/>
                    <a:pt x="861272" y="2119537"/>
                  </a:cubicBezTo>
                  <a:cubicBezTo>
                    <a:pt x="842496" y="2110692"/>
                    <a:pt x="823177" y="2102802"/>
                    <a:pt x="803449" y="2095183"/>
                  </a:cubicBezTo>
                  <a:cubicBezTo>
                    <a:pt x="767666" y="2081169"/>
                    <a:pt x="726985" y="2107564"/>
                    <a:pt x="729298" y="2145931"/>
                  </a:cubicBezTo>
                  <a:cubicBezTo>
                    <a:pt x="730115" y="2158857"/>
                    <a:pt x="734333" y="2172054"/>
                    <a:pt x="741544" y="2185659"/>
                  </a:cubicBezTo>
                  <a:cubicBezTo>
                    <a:pt x="749978" y="2201577"/>
                    <a:pt x="761816" y="2216000"/>
                    <a:pt x="768755" y="2232462"/>
                  </a:cubicBezTo>
                  <a:cubicBezTo>
                    <a:pt x="789571" y="2280898"/>
                    <a:pt x="769570" y="2323482"/>
                    <a:pt x="719366" y="2338449"/>
                  </a:cubicBezTo>
                  <a:cubicBezTo>
                    <a:pt x="688890" y="2347565"/>
                    <a:pt x="658958" y="2348789"/>
                    <a:pt x="626305" y="2341170"/>
                  </a:cubicBezTo>
                  <a:cubicBezTo>
                    <a:pt x="557869" y="2325115"/>
                    <a:pt x="498277" y="2295456"/>
                    <a:pt x="451202" y="2243619"/>
                  </a:cubicBezTo>
                  <a:cubicBezTo>
                    <a:pt x="389298" y="2175455"/>
                    <a:pt x="409569" y="2111509"/>
                    <a:pt x="497869" y="2090421"/>
                  </a:cubicBezTo>
                  <a:cubicBezTo>
                    <a:pt x="517189" y="2085795"/>
                    <a:pt x="537733" y="2082802"/>
                    <a:pt x="555285" y="2074774"/>
                  </a:cubicBezTo>
                  <a:cubicBezTo>
                    <a:pt x="592699" y="2057496"/>
                    <a:pt x="595964" y="2005114"/>
                    <a:pt x="561951" y="1981849"/>
                  </a:cubicBezTo>
                  <a:cubicBezTo>
                    <a:pt x="548754" y="1972869"/>
                    <a:pt x="534876" y="1963890"/>
                    <a:pt x="520182" y="1956678"/>
                  </a:cubicBezTo>
                  <a:cubicBezTo>
                    <a:pt x="390249" y="1892460"/>
                    <a:pt x="259773" y="1829195"/>
                    <a:pt x="128479" y="1767562"/>
                  </a:cubicBezTo>
                  <a:cubicBezTo>
                    <a:pt x="81269" y="1745385"/>
                    <a:pt x="50384" y="1711779"/>
                    <a:pt x="44125" y="1661031"/>
                  </a:cubicBezTo>
                  <a:cubicBezTo>
                    <a:pt x="40997" y="1635317"/>
                    <a:pt x="47255" y="1607426"/>
                    <a:pt x="53921" y="1581575"/>
                  </a:cubicBezTo>
                  <a:cubicBezTo>
                    <a:pt x="86303" y="1456133"/>
                    <a:pt x="105078" y="1329601"/>
                    <a:pt x="103853" y="1199397"/>
                  </a:cubicBezTo>
                  <a:cubicBezTo>
                    <a:pt x="102221" y="1038988"/>
                    <a:pt x="70247" y="885109"/>
                    <a:pt x="15281" y="735313"/>
                  </a:cubicBezTo>
                  <a:cubicBezTo>
                    <a:pt x="1676" y="698442"/>
                    <a:pt x="-7848" y="662796"/>
                    <a:pt x="9023" y="623883"/>
                  </a:cubicBezTo>
                  <a:cubicBezTo>
                    <a:pt x="22085" y="593680"/>
                    <a:pt x="38411" y="568102"/>
                    <a:pt x="69159" y="553408"/>
                  </a:cubicBezTo>
                  <a:cubicBezTo>
                    <a:pt x="165350" y="507829"/>
                    <a:pt x="260862" y="460755"/>
                    <a:pt x="357733" y="416536"/>
                  </a:cubicBezTo>
                  <a:cubicBezTo>
                    <a:pt x="399773" y="397352"/>
                    <a:pt x="423311" y="407284"/>
                    <a:pt x="428346" y="446876"/>
                  </a:cubicBezTo>
                  <a:cubicBezTo>
                    <a:pt x="445352" y="581571"/>
                    <a:pt x="552699" y="614360"/>
                    <a:pt x="665217" y="591912"/>
                  </a:cubicBezTo>
                  <a:cubicBezTo>
                    <a:pt x="747666" y="575448"/>
                    <a:pt x="818823" y="535313"/>
                    <a:pt x="876510" y="472046"/>
                  </a:cubicBezTo>
                  <a:cubicBezTo>
                    <a:pt x="938960" y="403474"/>
                    <a:pt x="944538" y="297216"/>
                    <a:pt x="883721" y="227420"/>
                  </a:cubicBezTo>
                  <a:cubicBezTo>
                    <a:pt x="876375" y="218984"/>
                    <a:pt x="870932" y="208916"/>
                    <a:pt x="866170" y="202113"/>
                  </a:cubicBezTo>
                  <a:lnTo>
                    <a:pt x="866306" y="202250"/>
                  </a:lnTo>
                  <a:cubicBezTo>
                    <a:pt x="870115" y="165923"/>
                    <a:pt x="895285" y="153814"/>
                    <a:pt x="919504" y="141569"/>
                  </a:cubicBezTo>
                  <a:cubicBezTo>
                    <a:pt x="1004538" y="98848"/>
                    <a:pt x="1089300" y="55311"/>
                    <a:pt x="1175287" y="14494"/>
                  </a:cubicBezTo>
                  <a:cubicBezTo>
                    <a:pt x="1194335" y="5480"/>
                    <a:pt x="1214174" y="812"/>
                    <a:pt x="1233721" y="9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Isosceles Triangle 130">
              <a:extLst>
                <a:ext uri="{FF2B5EF4-FFF2-40B4-BE49-F238E27FC236}">
                  <a16:creationId xmlns:a16="http://schemas.microsoft.com/office/drawing/2014/main" id="{1EF485ED-BBD9-11F0-54B9-CDB06E49870E}"/>
                </a:ext>
              </a:extLst>
            </p:cNvPr>
            <p:cNvSpPr/>
            <p:nvPr/>
          </p:nvSpPr>
          <p:spPr bwMode="auto">
            <a:xfrm rot="9380590">
              <a:off x="6865063" y="2989643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FDA021-0835-6894-E7B2-3AD543C3940C}"/>
              </a:ext>
            </a:extLst>
          </p:cNvPr>
          <p:cNvGrpSpPr/>
          <p:nvPr/>
        </p:nvGrpSpPr>
        <p:grpSpPr>
          <a:xfrm>
            <a:off x="10218109" y="3948235"/>
            <a:ext cx="1372292" cy="1274472"/>
            <a:chOff x="6004697" y="3948235"/>
            <a:chExt cx="1372292" cy="1274472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7D2468D-604A-25F4-C9B7-00A82CD25D3B}"/>
                </a:ext>
              </a:extLst>
            </p:cNvPr>
            <p:cNvSpPr/>
            <p:nvPr/>
          </p:nvSpPr>
          <p:spPr>
            <a:xfrm>
              <a:off x="6004697" y="3948235"/>
              <a:ext cx="1372292" cy="1274472"/>
            </a:xfrm>
            <a:custGeom>
              <a:avLst/>
              <a:gdLst>
                <a:gd name="connsiteX0" fmla="*/ 1043732 w 2291886"/>
                <a:gd name="connsiteY0" fmla="*/ 585 h 2128515"/>
                <a:gd name="connsiteX1" fmla="*/ 1082914 w 2291886"/>
                <a:gd name="connsiteY1" fmla="*/ 11847 h 2128515"/>
                <a:gd name="connsiteX2" fmla="*/ 1369582 w 2291886"/>
                <a:gd name="connsiteY2" fmla="*/ 152393 h 2128515"/>
                <a:gd name="connsiteX3" fmla="*/ 1402100 w 2291886"/>
                <a:gd name="connsiteY3" fmla="*/ 225319 h 2128515"/>
                <a:gd name="connsiteX4" fmla="*/ 1413391 w 2291886"/>
                <a:gd name="connsiteY4" fmla="*/ 488721 h 2128515"/>
                <a:gd name="connsiteX5" fmla="*/ 1690808 w 2291886"/>
                <a:gd name="connsiteY5" fmla="*/ 595796 h 2128515"/>
                <a:gd name="connsiteX6" fmla="*/ 1845095 w 2291886"/>
                <a:gd name="connsiteY6" fmla="*/ 469265 h 2128515"/>
                <a:gd name="connsiteX7" fmla="*/ 1848904 w 2291886"/>
                <a:gd name="connsiteY7" fmla="*/ 449265 h 2128515"/>
                <a:gd name="connsiteX8" fmla="*/ 1917612 w 2291886"/>
                <a:gd name="connsiteY8" fmla="*/ 413346 h 2128515"/>
                <a:gd name="connsiteX9" fmla="*/ 2054075 w 2291886"/>
                <a:gd name="connsiteY9" fmla="*/ 474299 h 2128515"/>
                <a:gd name="connsiteX10" fmla="*/ 2206593 w 2291886"/>
                <a:gd name="connsiteY10" fmla="*/ 549130 h 2128515"/>
                <a:gd name="connsiteX11" fmla="*/ 2269858 w 2291886"/>
                <a:gd name="connsiteY11" fmla="*/ 740287 h 2128515"/>
                <a:gd name="connsiteX12" fmla="*/ 2024823 w 2291886"/>
                <a:gd name="connsiteY12" fmla="*/ 1123009 h 2128515"/>
                <a:gd name="connsiteX13" fmla="*/ 1771625 w 2291886"/>
                <a:gd name="connsiteY13" fmla="*/ 1415255 h 2128515"/>
                <a:gd name="connsiteX14" fmla="*/ 1336793 w 2291886"/>
                <a:gd name="connsiteY14" fmla="*/ 1772537 h 2128515"/>
                <a:gd name="connsiteX15" fmla="*/ 676246 w 2291886"/>
                <a:gd name="connsiteY15" fmla="*/ 2102470 h 2128515"/>
                <a:gd name="connsiteX16" fmla="*/ 618014 w 2291886"/>
                <a:gd name="connsiteY16" fmla="*/ 2121109 h 2128515"/>
                <a:gd name="connsiteX17" fmla="*/ 448626 w 2291886"/>
                <a:gd name="connsiteY17" fmla="*/ 2018116 h 2128515"/>
                <a:gd name="connsiteX18" fmla="*/ 343047 w 2291886"/>
                <a:gd name="connsiteY18" fmla="*/ 1575937 h 2128515"/>
                <a:gd name="connsiteX19" fmla="*/ 322911 w 2291886"/>
                <a:gd name="connsiteY19" fmla="*/ 1515121 h 2128515"/>
                <a:gd name="connsiteX20" fmla="*/ 234611 w 2291886"/>
                <a:gd name="connsiteY20" fmla="*/ 1564236 h 2128515"/>
                <a:gd name="connsiteX21" fmla="*/ 223182 w 2291886"/>
                <a:gd name="connsiteY21" fmla="*/ 1596209 h 2128515"/>
                <a:gd name="connsiteX22" fmla="*/ 67128 w 2291886"/>
                <a:gd name="connsiteY22" fmla="*/ 1619338 h 2128515"/>
                <a:gd name="connsiteX23" fmla="*/ 596 w 2291886"/>
                <a:gd name="connsiteY23" fmla="*/ 1444779 h 2128515"/>
                <a:gd name="connsiteX24" fmla="*/ 10256 w 2291886"/>
                <a:gd name="connsiteY24" fmla="*/ 1344507 h 2128515"/>
                <a:gd name="connsiteX25" fmla="*/ 159101 w 2291886"/>
                <a:gd name="connsiteY25" fmla="*/ 1306684 h 2128515"/>
                <a:gd name="connsiteX26" fmla="*/ 188080 w 2291886"/>
                <a:gd name="connsiteY26" fmla="*/ 1335392 h 2128515"/>
                <a:gd name="connsiteX27" fmla="*/ 285087 w 2291886"/>
                <a:gd name="connsiteY27" fmla="*/ 1321922 h 2128515"/>
                <a:gd name="connsiteX28" fmla="*/ 284816 w 2291886"/>
                <a:gd name="connsiteY28" fmla="*/ 1322058 h 2128515"/>
                <a:gd name="connsiteX29" fmla="*/ 189713 w 2291886"/>
                <a:gd name="connsiteY29" fmla="*/ 903417 h 2128515"/>
                <a:gd name="connsiteX30" fmla="*/ 173114 w 2291886"/>
                <a:gd name="connsiteY30" fmla="*/ 823688 h 2128515"/>
                <a:gd name="connsiteX31" fmla="*/ 257332 w 2291886"/>
                <a:gd name="connsiteY31" fmla="*/ 651306 h 2128515"/>
                <a:gd name="connsiteX32" fmla="*/ 583864 w 2291886"/>
                <a:gd name="connsiteY32" fmla="*/ 458108 h 2128515"/>
                <a:gd name="connsiteX33" fmla="*/ 905771 w 2291886"/>
                <a:gd name="connsiteY33" fmla="*/ 93480 h 2128515"/>
                <a:gd name="connsiteX34" fmla="*/ 941008 w 2291886"/>
                <a:gd name="connsiteY34" fmla="*/ 44094 h 2128515"/>
                <a:gd name="connsiteX35" fmla="*/ 1043732 w 2291886"/>
                <a:gd name="connsiteY35" fmla="*/ 585 h 212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291886" h="2128515">
                  <a:moveTo>
                    <a:pt x="1043732" y="585"/>
                  </a:moveTo>
                  <a:cubicBezTo>
                    <a:pt x="1056434" y="1924"/>
                    <a:pt x="1069513" y="5589"/>
                    <a:pt x="1082914" y="11847"/>
                  </a:cubicBezTo>
                  <a:cubicBezTo>
                    <a:pt x="1179377" y="56746"/>
                    <a:pt x="1274888" y="103958"/>
                    <a:pt x="1369582" y="152393"/>
                  </a:cubicBezTo>
                  <a:cubicBezTo>
                    <a:pt x="1429718" y="188992"/>
                    <a:pt x="1416112" y="202597"/>
                    <a:pt x="1402100" y="225319"/>
                  </a:cubicBezTo>
                  <a:cubicBezTo>
                    <a:pt x="1316521" y="303549"/>
                    <a:pt x="1334479" y="415115"/>
                    <a:pt x="1413391" y="488721"/>
                  </a:cubicBezTo>
                  <a:cubicBezTo>
                    <a:pt x="1490263" y="560558"/>
                    <a:pt x="1582372" y="601919"/>
                    <a:pt x="1690808" y="595796"/>
                  </a:cubicBezTo>
                  <a:cubicBezTo>
                    <a:pt x="1777883" y="590899"/>
                    <a:pt x="1822782" y="553484"/>
                    <a:pt x="1845095" y="469265"/>
                  </a:cubicBezTo>
                  <a:cubicBezTo>
                    <a:pt x="1846863" y="462734"/>
                    <a:pt x="1847272" y="455795"/>
                    <a:pt x="1848904" y="449265"/>
                  </a:cubicBezTo>
                  <a:cubicBezTo>
                    <a:pt x="1860196" y="406951"/>
                    <a:pt x="1876115" y="397155"/>
                    <a:pt x="1917612" y="413346"/>
                  </a:cubicBezTo>
                  <a:cubicBezTo>
                    <a:pt x="1963870" y="431578"/>
                    <a:pt x="2009041" y="453074"/>
                    <a:pt x="2054075" y="474299"/>
                  </a:cubicBezTo>
                  <a:cubicBezTo>
                    <a:pt x="2105232" y="498517"/>
                    <a:pt x="2156253" y="523143"/>
                    <a:pt x="2206593" y="549130"/>
                  </a:cubicBezTo>
                  <a:cubicBezTo>
                    <a:pt x="2292171" y="593483"/>
                    <a:pt x="2313533" y="654980"/>
                    <a:pt x="2269858" y="740287"/>
                  </a:cubicBezTo>
                  <a:cubicBezTo>
                    <a:pt x="2200606" y="875662"/>
                    <a:pt x="2118973" y="1003961"/>
                    <a:pt x="2024823" y="1123009"/>
                  </a:cubicBezTo>
                  <a:cubicBezTo>
                    <a:pt x="1944958" y="1224098"/>
                    <a:pt x="1862373" y="1324235"/>
                    <a:pt x="1771625" y="1415255"/>
                  </a:cubicBezTo>
                  <a:cubicBezTo>
                    <a:pt x="1638971" y="1548318"/>
                    <a:pt x="1493800" y="1667774"/>
                    <a:pt x="1336793" y="1772537"/>
                  </a:cubicBezTo>
                  <a:cubicBezTo>
                    <a:pt x="1130261" y="1910360"/>
                    <a:pt x="909988" y="2019613"/>
                    <a:pt x="676246" y="2102470"/>
                  </a:cubicBezTo>
                  <a:cubicBezTo>
                    <a:pt x="657062" y="2109272"/>
                    <a:pt x="637742" y="2115939"/>
                    <a:pt x="618014" y="2121109"/>
                  </a:cubicBezTo>
                  <a:cubicBezTo>
                    <a:pt x="526450" y="2145463"/>
                    <a:pt x="469578" y="2109409"/>
                    <a:pt x="448626" y="2018116"/>
                  </a:cubicBezTo>
                  <a:cubicBezTo>
                    <a:pt x="414612" y="1870496"/>
                    <a:pt x="378693" y="1723284"/>
                    <a:pt x="343047" y="1575937"/>
                  </a:cubicBezTo>
                  <a:cubicBezTo>
                    <a:pt x="337877" y="1554576"/>
                    <a:pt x="329305" y="1534168"/>
                    <a:pt x="322911" y="1515121"/>
                  </a:cubicBezTo>
                  <a:cubicBezTo>
                    <a:pt x="259509" y="1515665"/>
                    <a:pt x="252434" y="1519746"/>
                    <a:pt x="234611" y="1564236"/>
                  </a:cubicBezTo>
                  <a:cubicBezTo>
                    <a:pt x="230394" y="1574712"/>
                    <a:pt x="227808" y="1585869"/>
                    <a:pt x="223182" y="1596209"/>
                  </a:cubicBezTo>
                  <a:cubicBezTo>
                    <a:pt x="189577" y="1670495"/>
                    <a:pt x="120053" y="1681652"/>
                    <a:pt x="67128" y="1619338"/>
                  </a:cubicBezTo>
                  <a:cubicBezTo>
                    <a:pt x="24814" y="1569543"/>
                    <a:pt x="3454" y="1509543"/>
                    <a:pt x="596" y="1444779"/>
                  </a:cubicBezTo>
                  <a:cubicBezTo>
                    <a:pt x="-900" y="1411446"/>
                    <a:pt x="-220" y="1375664"/>
                    <a:pt x="10256" y="1344507"/>
                  </a:cubicBezTo>
                  <a:cubicBezTo>
                    <a:pt x="35563" y="1268997"/>
                    <a:pt x="98964" y="1254575"/>
                    <a:pt x="159101" y="1306684"/>
                  </a:cubicBezTo>
                  <a:cubicBezTo>
                    <a:pt x="169304" y="1315527"/>
                    <a:pt x="177740" y="1326548"/>
                    <a:pt x="188080" y="1335392"/>
                  </a:cubicBezTo>
                  <a:cubicBezTo>
                    <a:pt x="223455" y="1365596"/>
                    <a:pt x="236516" y="1364236"/>
                    <a:pt x="285087" y="1321922"/>
                  </a:cubicBezTo>
                  <a:lnTo>
                    <a:pt x="284816" y="1322058"/>
                  </a:lnTo>
                  <a:cubicBezTo>
                    <a:pt x="253658" y="1185050"/>
                    <a:pt x="221549" y="1044233"/>
                    <a:pt x="189713" y="903417"/>
                  </a:cubicBezTo>
                  <a:cubicBezTo>
                    <a:pt x="183727" y="877022"/>
                    <a:pt x="178284" y="850355"/>
                    <a:pt x="173114" y="823688"/>
                  </a:cubicBezTo>
                  <a:cubicBezTo>
                    <a:pt x="157604" y="745185"/>
                    <a:pt x="184679" y="686000"/>
                    <a:pt x="257332" y="651306"/>
                  </a:cubicBezTo>
                  <a:cubicBezTo>
                    <a:pt x="372027" y="596613"/>
                    <a:pt x="484136" y="538652"/>
                    <a:pt x="583864" y="458108"/>
                  </a:cubicBezTo>
                  <a:cubicBezTo>
                    <a:pt x="711891" y="354570"/>
                    <a:pt x="821280" y="235250"/>
                    <a:pt x="905771" y="93480"/>
                  </a:cubicBezTo>
                  <a:cubicBezTo>
                    <a:pt x="916111" y="76065"/>
                    <a:pt x="926996" y="58379"/>
                    <a:pt x="941008" y="44094"/>
                  </a:cubicBezTo>
                  <a:cubicBezTo>
                    <a:pt x="970907" y="13481"/>
                    <a:pt x="1005627" y="-3433"/>
                    <a:pt x="1043732" y="585"/>
                  </a:cubicBezTo>
                  <a:close/>
                </a:path>
              </a:pathLst>
            </a:custGeom>
            <a:solidFill>
              <a:srgbClr val="FFDD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Isosceles Triangle 131">
              <a:extLst>
                <a:ext uri="{FF2B5EF4-FFF2-40B4-BE49-F238E27FC236}">
                  <a16:creationId xmlns:a16="http://schemas.microsoft.com/office/drawing/2014/main" id="{4921704C-8B21-D973-7228-C82F13A9AB31}"/>
                </a:ext>
              </a:extLst>
            </p:cNvPr>
            <p:cNvSpPr/>
            <p:nvPr/>
          </p:nvSpPr>
          <p:spPr bwMode="auto">
            <a:xfrm rot="12771821">
              <a:off x="6907307" y="4150711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30BF698-9AD8-F1DF-BF38-FF78968E1DD3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dirty="0" smtClean="0">
                <a:solidFill>
                  <a:schemeClr val="tx1"/>
                </a:solidFill>
              </a:rPr>
              <a:pPr/>
              <a:t>14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63594A0F-CC0F-E019-027B-4FEAA683B318}"/>
              </a:ext>
            </a:extLst>
          </p:cNvPr>
          <p:cNvSpPr txBox="1">
            <a:spLocks/>
          </p:cNvSpPr>
          <p:nvPr/>
        </p:nvSpPr>
        <p:spPr>
          <a:xfrm>
            <a:off x="340542" y="241803"/>
            <a:ext cx="10728417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b="1" dirty="0">
                <a:latin typeface="Calibri"/>
                <a:cs typeface="Calibri"/>
              </a:rPr>
              <a:t>MiR3.lu - Mission</a:t>
            </a:r>
            <a:endParaRPr lang="en-GB" sz="2700" dirty="0">
              <a:latin typeface="Calibri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58F731-97F2-C925-03E3-DFAD2270DFAE}"/>
              </a:ext>
            </a:extLst>
          </p:cNvPr>
          <p:cNvGrpSpPr/>
          <p:nvPr/>
        </p:nvGrpSpPr>
        <p:grpSpPr>
          <a:xfrm>
            <a:off x="6824040" y="4284453"/>
            <a:ext cx="4124766" cy="1614273"/>
            <a:chOff x="2610628" y="4284453"/>
            <a:chExt cx="4124766" cy="1614273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7C3F05D-D7A9-C9E3-C87A-D05766862F03}"/>
                </a:ext>
              </a:extLst>
            </p:cNvPr>
            <p:cNvSpPr/>
            <p:nvPr/>
          </p:nvSpPr>
          <p:spPr>
            <a:xfrm>
              <a:off x="4862024" y="4284453"/>
              <a:ext cx="1371912" cy="1016382"/>
            </a:xfrm>
            <a:custGeom>
              <a:avLst/>
              <a:gdLst>
                <a:gd name="connsiteX0" fmla="*/ 940798 w 2291252"/>
                <a:gd name="connsiteY0" fmla="*/ 2131 h 1697474"/>
                <a:gd name="connsiteX1" fmla="*/ 994157 w 2291252"/>
                <a:gd name="connsiteY1" fmla="*/ 19442 h 1697474"/>
                <a:gd name="connsiteX2" fmla="*/ 1173206 w 2291252"/>
                <a:gd name="connsiteY2" fmla="*/ 101211 h 1697474"/>
                <a:gd name="connsiteX3" fmla="*/ 1840556 w 2291252"/>
                <a:gd name="connsiteY3" fmla="*/ 173728 h 1697474"/>
                <a:gd name="connsiteX4" fmla="*/ 2006814 w 2291252"/>
                <a:gd name="connsiteY4" fmla="*/ 285157 h 1697474"/>
                <a:gd name="connsiteX5" fmla="*/ 2069264 w 2291252"/>
                <a:gd name="connsiteY5" fmla="*/ 549240 h 1697474"/>
                <a:gd name="connsiteX6" fmla="*/ 2074026 w 2291252"/>
                <a:gd name="connsiteY6" fmla="*/ 603118 h 1697474"/>
                <a:gd name="connsiteX7" fmla="*/ 2028447 w 2291252"/>
                <a:gd name="connsiteY7" fmla="*/ 649649 h 1697474"/>
                <a:gd name="connsiteX8" fmla="*/ 1987631 w 2291252"/>
                <a:gd name="connsiteY8" fmla="*/ 649649 h 1697474"/>
                <a:gd name="connsiteX9" fmla="*/ 1858243 w 2291252"/>
                <a:gd name="connsiteY9" fmla="*/ 743119 h 1697474"/>
                <a:gd name="connsiteX10" fmla="*/ 1921509 w 2291252"/>
                <a:gd name="connsiteY10" fmla="*/ 1099855 h 1697474"/>
                <a:gd name="connsiteX11" fmla="*/ 2138380 w 2291252"/>
                <a:gd name="connsiteY11" fmla="*/ 1134141 h 1697474"/>
                <a:gd name="connsiteX12" fmla="*/ 2163005 w 2291252"/>
                <a:gd name="connsiteY12" fmla="*/ 1122712 h 1697474"/>
                <a:gd name="connsiteX13" fmla="*/ 2163278 w 2291252"/>
                <a:gd name="connsiteY13" fmla="*/ 1122712 h 1697474"/>
                <a:gd name="connsiteX14" fmla="*/ 2217700 w 2291252"/>
                <a:gd name="connsiteY14" fmla="*/ 1195093 h 1697474"/>
                <a:gd name="connsiteX15" fmla="*/ 2288313 w 2291252"/>
                <a:gd name="connsiteY15" fmla="*/ 1492102 h 1697474"/>
                <a:gd name="connsiteX16" fmla="*/ 2192666 w 2291252"/>
                <a:gd name="connsiteY16" fmla="*/ 1643804 h 1697474"/>
                <a:gd name="connsiteX17" fmla="*/ 1970353 w 2291252"/>
                <a:gd name="connsiteY17" fmla="*/ 1681082 h 1697474"/>
                <a:gd name="connsiteX18" fmla="*/ 1665452 w 2291252"/>
                <a:gd name="connsiteY18" fmla="*/ 1696864 h 1697474"/>
                <a:gd name="connsiteX19" fmla="*/ 907626 w 2291252"/>
                <a:gd name="connsiteY19" fmla="*/ 1599313 h 1697474"/>
                <a:gd name="connsiteX20" fmla="*/ 62315 w 2291252"/>
                <a:gd name="connsiteY20" fmla="*/ 1214141 h 1697474"/>
                <a:gd name="connsiteX21" fmla="*/ 43541 w 2291252"/>
                <a:gd name="connsiteY21" fmla="*/ 1199720 h 1697474"/>
                <a:gd name="connsiteX22" fmla="*/ 22860 w 2291252"/>
                <a:gd name="connsiteY22" fmla="*/ 1046794 h 1697474"/>
                <a:gd name="connsiteX23" fmla="*/ 126126 w 2291252"/>
                <a:gd name="connsiteY23" fmla="*/ 912235 h 1697474"/>
                <a:gd name="connsiteX24" fmla="*/ 298371 w 2291252"/>
                <a:gd name="connsiteY24" fmla="*/ 693595 h 1697474"/>
                <a:gd name="connsiteX25" fmla="*/ 342726 w 2291252"/>
                <a:gd name="connsiteY25" fmla="*/ 628152 h 1697474"/>
                <a:gd name="connsiteX26" fmla="*/ 339324 w 2291252"/>
                <a:gd name="connsiteY26" fmla="*/ 584343 h 1697474"/>
                <a:gd name="connsiteX27" fmla="*/ 277147 w 2291252"/>
                <a:gd name="connsiteY27" fmla="*/ 567472 h 1697474"/>
                <a:gd name="connsiteX28" fmla="*/ 225174 w 2291252"/>
                <a:gd name="connsiteY28" fmla="*/ 582574 h 1697474"/>
                <a:gd name="connsiteX29" fmla="*/ 112792 w 2291252"/>
                <a:gd name="connsiteY29" fmla="*/ 492778 h 1697474"/>
                <a:gd name="connsiteX30" fmla="*/ 137011 w 2291252"/>
                <a:gd name="connsiteY30" fmla="*/ 408695 h 1697474"/>
                <a:gd name="connsiteX31" fmla="*/ 282045 w 2291252"/>
                <a:gd name="connsiteY31" fmla="*/ 262300 h 1697474"/>
                <a:gd name="connsiteX32" fmla="*/ 413882 w 2291252"/>
                <a:gd name="connsiteY32" fmla="*/ 350872 h 1697474"/>
                <a:gd name="connsiteX33" fmla="*/ 436059 w 2291252"/>
                <a:gd name="connsiteY33" fmla="*/ 446384 h 1697474"/>
                <a:gd name="connsiteX34" fmla="*/ 482318 w 2291252"/>
                <a:gd name="connsiteY34" fmla="*/ 447335 h 1697474"/>
                <a:gd name="connsiteX35" fmla="*/ 657692 w 2291252"/>
                <a:gd name="connsiteY35" fmla="*/ 247335 h 1697474"/>
                <a:gd name="connsiteX36" fmla="*/ 767489 w 2291252"/>
                <a:gd name="connsiteY36" fmla="*/ 104068 h 1697474"/>
                <a:gd name="connsiteX37" fmla="*/ 804496 w 2291252"/>
                <a:gd name="connsiteY37" fmla="*/ 56449 h 1697474"/>
                <a:gd name="connsiteX38" fmla="*/ 940798 w 2291252"/>
                <a:gd name="connsiteY38" fmla="*/ 2131 h 1697474"/>
                <a:gd name="connsiteX0" fmla="*/ 940798 w 2291252"/>
                <a:gd name="connsiteY0" fmla="*/ 2131 h 1697474"/>
                <a:gd name="connsiteX1" fmla="*/ 994157 w 2291252"/>
                <a:gd name="connsiteY1" fmla="*/ 19442 h 1697474"/>
                <a:gd name="connsiteX2" fmla="*/ 1173206 w 2291252"/>
                <a:gd name="connsiteY2" fmla="*/ 101211 h 1697474"/>
                <a:gd name="connsiteX3" fmla="*/ 1840556 w 2291252"/>
                <a:gd name="connsiteY3" fmla="*/ 173728 h 1697474"/>
                <a:gd name="connsiteX4" fmla="*/ 2006814 w 2291252"/>
                <a:gd name="connsiteY4" fmla="*/ 285157 h 1697474"/>
                <a:gd name="connsiteX5" fmla="*/ 2069264 w 2291252"/>
                <a:gd name="connsiteY5" fmla="*/ 549240 h 1697474"/>
                <a:gd name="connsiteX6" fmla="*/ 2074026 w 2291252"/>
                <a:gd name="connsiteY6" fmla="*/ 603118 h 1697474"/>
                <a:gd name="connsiteX7" fmla="*/ 2028447 w 2291252"/>
                <a:gd name="connsiteY7" fmla="*/ 649649 h 1697474"/>
                <a:gd name="connsiteX8" fmla="*/ 1987631 w 2291252"/>
                <a:gd name="connsiteY8" fmla="*/ 649649 h 1697474"/>
                <a:gd name="connsiteX9" fmla="*/ 1858243 w 2291252"/>
                <a:gd name="connsiteY9" fmla="*/ 743119 h 1697474"/>
                <a:gd name="connsiteX10" fmla="*/ 1921509 w 2291252"/>
                <a:gd name="connsiteY10" fmla="*/ 1099855 h 1697474"/>
                <a:gd name="connsiteX11" fmla="*/ 2138380 w 2291252"/>
                <a:gd name="connsiteY11" fmla="*/ 1134141 h 1697474"/>
                <a:gd name="connsiteX12" fmla="*/ 2163005 w 2291252"/>
                <a:gd name="connsiteY12" fmla="*/ 1122712 h 1697474"/>
                <a:gd name="connsiteX13" fmla="*/ 2163278 w 2291252"/>
                <a:gd name="connsiteY13" fmla="*/ 1122712 h 1697474"/>
                <a:gd name="connsiteX14" fmla="*/ 2217700 w 2291252"/>
                <a:gd name="connsiteY14" fmla="*/ 1195093 h 1697474"/>
                <a:gd name="connsiteX15" fmla="*/ 2288313 w 2291252"/>
                <a:gd name="connsiteY15" fmla="*/ 1492102 h 1697474"/>
                <a:gd name="connsiteX16" fmla="*/ 2192666 w 2291252"/>
                <a:gd name="connsiteY16" fmla="*/ 1643804 h 1697474"/>
                <a:gd name="connsiteX17" fmla="*/ 1970353 w 2291252"/>
                <a:gd name="connsiteY17" fmla="*/ 1681082 h 1697474"/>
                <a:gd name="connsiteX18" fmla="*/ 1665452 w 2291252"/>
                <a:gd name="connsiteY18" fmla="*/ 1696864 h 1697474"/>
                <a:gd name="connsiteX19" fmla="*/ 907626 w 2291252"/>
                <a:gd name="connsiteY19" fmla="*/ 1599313 h 1697474"/>
                <a:gd name="connsiteX20" fmla="*/ 62315 w 2291252"/>
                <a:gd name="connsiteY20" fmla="*/ 1214141 h 1697474"/>
                <a:gd name="connsiteX21" fmla="*/ 43541 w 2291252"/>
                <a:gd name="connsiteY21" fmla="*/ 1199720 h 1697474"/>
                <a:gd name="connsiteX22" fmla="*/ 22860 w 2291252"/>
                <a:gd name="connsiteY22" fmla="*/ 1046794 h 1697474"/>
                <a:gd name="connsiteX23" fmla="*/ 126126 w 2291252"/>
                <a:gd name="connsiteY23" fmla="*/ 912235 h 1697474"/>
                <a:gd name="connsiteX24" fmla="*/ 298371 w 2291252"/>
                <a:gd name="connsiteY24" fmla="*/ 693595 h 1697474"/>
                <a:gd name="connsiteX25" fmla="*/ 342726 w 2291252"/>
                <a:gd name="connsiteY25" fmla="*/ 628152 h 1697474"/>
                <a:gd name="connsiteX26" fmla="*/ 339324 w 2291252"/>
                <a:gd name="connsiteY26" fmla="*/ 584343 h 1697474"/>
                <a:gd name="connsiteX27" fmla="*/ 277147 w 2291252"/>
                <a:gd name="connsiteY27" fmla="*/ 567472 h 1697474"/>
                <a:gd name="connsiteX28" fmla="*/ 225174 w 2291252"/>
                <a:gd name="connsiteY28" fmla="*/ 582574 h 1697474"/>
                <a:gd name="connsiteX29" fmla="*/ 112792 w 2291252"/>
                <a:gd name="connsiteY29" fmla="*/ 492778 h 1697474"/>
                <a:gd name="connsiteX30" fmla="*/ 137011 w 2291252"/>
                <a:gd name="connsiteY30" fmla="*/ 408695 h 1697474"/>
                <a:gd name="connsiteX31" fmla="*/ 282045 w 2291252"/>
                <a:gd name="connsiteY31" fmla="*/ 262300 h 1697474"/>
                <a:gd name="connsiteX32" fmla="*/ 413882 w 2291252"/>
                <a:gd name="connsiteY32" fmla="*/ 350872 h 1697474"/>
                <a:gd name="connsiteX33" fmla="*/ 436059 w 2291252"/>
                <a:gd name="connsiteY33" fmla="*/ 446384 h 1697474"/>
                <a:gd name="connsiteX34" fmla="*/ 482318 w 2291252"/>
                <a:gd name="connsiteY34" fmla="*/ 447335 h 1697474"/>
                <a:gd name="connsiteX35" fmla="*/ 657692 w 2291252"/>
                <a:gd name="connsiteY35" fmla="*/ 247335 h 1697474"/>
                <a:gd name="connsiteX36" fmla="*/ 804496 w 2291252"/>
                <a:gd name="connsiteY36" fmla="*/ 56449 h 1697474"/>
                <a:gd name="connsiteX37" fmla="*/ 940798 w 2291252"/>
                <a:gd name="connsiteY37" fmla="*/ 2131 h 169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91252" h="1697474">
                  <a:moveTo>
                    <a:pt x="940798" y="2131"/>
                  </a:moveTo>
                  <a:cubicBezTo>
                    <a:pt x="957626" y="5012"/>
                    <a:pt x="975314" y="10803"/>
                    <a:pt x="994157" y="19442"/>
                  </a:cubicBezTo>
                  <a:cubicBezTo>
                    <a:pt x="1053749" y="46789"/>
                    <a:pt x="1112253" y="77402"/>
                    <a:pt x="1173206" y="101211"/>
                  </a:cubicBezTo>
                  <a:cubicBezTo>
                    <a:pt x="1388853" y="185156"/>
                    <a:pt x="1612392" y="203933"/>
                    <a:pt x="1840556" y="173728"/>
                  </a:cubicBezTo>
                  <a:cubicBezTo>
                    <a:pt x="1925998" y="162436"/>
                    <a:pt x="1985591" y="199443"/>
                    <a:pt x="2006814" y="285157"/>
                  </a:cubicBezTo>
                  <a:cubicBezTo>
                    <a:pt x="2028584" y="372914"/>
                    <a:pt x="2049128" y="461076"/>
                    <a:pt x="2069264" y="549240"/>
                  </a:cubicBezTo>
                  <a:cubicBezTo>
                    <a:pt x="2073210" y="566655"/>
                    <a:pt x="2073890" y="585158"/>
                    <a:pt x="2074026" y="603118"/>
                  </a:cubicBezTo>
                  <a:cubicBezTo>
                    <a:pt x="2074162" y="632778"/>
                    <a:pt x="2059741" y="649785"/>
                    <a:pt x="2028447" y="649649"/>
                  </a:cubicBezTo>
                  <a:cubicBezTo>
                    <a:pt x="2014842" y="649649"/>
                    <a:pt x="2001100" y="648288"/>
                    <a:pt x="1987631" y="649649"/>
                  </a:cubicBezTo>
                  <a:cubicBezTo>
                    <a:pt x="1926271" y="655363"/>
                    <a:pt x="1879059" y="682846"/>
                    <a:pt x="1858243" y="743119"/>
                  </a:cubicBezTo>
                  <a:cubicBezTo>
                    <a:pt x="1813480" y="873188"/>
                    <a:pt x="1836066" y="994005"/>
                    <a:pt x="1921509" y="1099855"/>
                  </a:cubicBezTo>
                  <a:cubicBezTo>
                    <a:pt x="1981917" y="1174549"/>
                    <a:pt x="2054570" y="1182576"/>
                    <a:pt x="2138380" y="1134141"/>
                  </a:cubicBezTo>
                  <a:cubicBezTo>
                    <a:pt x="2145999" y="1129651"/>
                    <a:pt x="2154435" y="1126659"/>
                    <a:pt x="2163005" y="1122712"/>
                  </a:cubicBezTo>
                  <a:lnTo>
                    <a:pt x="2163278" y="1122712"/>
                  </a:lnTo>
                  <a:cubicBezTo>
                    <a:pt x="2202870" y="1137135"/>
                    <a:pt x="2210625" y="1166658"/>
                    <a:pt x="2217700" y="1195093"/>
                  </a:cubicBezTo>
                  <a:cubicBezTo>
                    <a:pt x="2242054" y="1293870"/>
                    <a:pt x="2266544" y="1392781"/>
                    <a:pt x="2288313" y="1492102"/>
                  </a:cubicBezTo>
                  <a:cubicBezTo>
                    <a:pt x="2303143" y="1560129"/>
                    <a:pt x="2260421" y="1627613"/>
                    <a:pt x="2192666" y="1643804"/>
                  </a:cubicBezTo>
                  <a:cubicBezTo>
                    <a:pt x="2119740" y="1661219"/>
                    <a:pt x="2045047" y="1674007"/>
                    <a:pt x="1970353" y="1681082"/>
                  </a:cubicBezTo>
                  <a:cubicBezTo>
                    <a:pt x="1869128" y="1690606"/>
                    <a:pt x="1767221" y="1694687"/>
                    <a:pt x="1665452" y="1696864"/>
                  </a:cubicBezTo>
                  <a:cubicBezTo>
                    <a:pt x="1408036" y="1702715"/>
                    <a:pt x="1155518" y="1666252"/>
                    <a:pt x="907626" y="1599313"/>
                  </a:cubicBezTo>
                  <a:cubicBezTo>
                    <a:pt x="605176" y="1517680"/>
                    <a:pt x="321773" y="1392237"/>
                    <a:pt x="62315" y="1214141"/>
                  </a:cubicBezTo>
                  <a:cubicBezTo>
                    <a:pt x="55785" y="1209652"/>
                    <a:pt x="49391" y="1205025"/>
                    <a:pt x="43541" y="1199720"/>
                  </a:cubicBezTo>
                  <a:cubicBezTo>
                    <a:pt x="-5304" y="1155909"/>
                    <a:pt x="-14283" y="1102440"/>
                    <a:pt x="22860" y="1046794"/>
                  </a:cubicBezTo>
                  <a:cubicBezTo>
                    <a:pt x="54152" y="999854"/>
                    <a:pt x="91296" y="956725"/>
                    <a:pt x="126126" y="912235"/>
                  </a:cubicBezTo>
                  <a:cubicBezTo>
                    <a:pt x="183405" y="839310"/>
                    <a:pt x="241772" y="767065"/>
                    <a:pt x="298371" y="693595"/>
                  </a:cubicBezTo>
                  <a:cubicBezTo>
                    <a:pt x="314427" y="672778"/>
                    <a:pt x="328439" y="650466"/>
                    <a:pt x="342726" y="628152"/>
                  </a:cubicBezTo>
                  <a:cubicBezTo>
                    <a:pt x="351569" y="614410"/>
                    <a:pt x="350616" y="596044"/>
                    <a:pt x="339324" y="584343"/>
                  </a:cubicBezTo>
                  <a:cubicBezTo>
                    <a:pt x="323405" y="567608"/>
                    <a:pt x="301909" y="563798"/>
                    <a:pt x="277147" y="567472"/>
                  </a:cubicBezTo>
                  <a:cubicBezTo>
                    <a:pt x="259460" y="570193"/>
                    <a:pt x="242452" y="577403"/>
                    <a:pt x="225174" y="582574"/>
                  </a:cubicBezTo>
                  <a:cubicBezTo>
                    <a:pt x="157147" y="602573"/>
                    <a:pt x="106806" y="564071"/>
                    <a:pt x="112792" y="492778"/>
                  </a:cubicBezTo>
                  <a:cubicBezTo>
                    <a:pt x="115105" y="464206"/>
                    <a:pt x="124765" y="434955"/>
                    <a:pt x="137011" y="408695"/>
                  </a:cubicBezTo>
                  <a:cubicBezTo>
                    <a:pt x="167623" y="343117"/>
                    <a:pt x="214561" y="291552"/>
                    <a:pt x="282045" y="262300"/>
                  </a:cubicBezTo>
                  <a:cubicBezTo>
                    <a:pt x="364902" y="226382"/>
                    <a:pt x="416059" y="260803"/>
                    <a:pt x="413882" y="350872"/>
                  </a:cubicBezTo>
                  <a:cubicBezTo>
                    <a:pt x="413066" y="386247"/>
                    <a:pt x="409121" y="421485"/>
                    <a:pt x="436059" y="446384"/>
                  </a:cubicBezTo>
                  <a:cubicBezTo>
                    <a:pt x="448849" y="458219"/>
                    <a:pt x="468848" y="458219"/>
                    <a:pt x="482318" y="447335"/>
                  </a:cubicBezTo>
                  <a:cubicBezTo>
                    <a:pt x="551162" y="391689"/>
                    <a:pt x="603996" y="312483"/>
                    <a:pt x="657692" y="247335"/>
                  </a:cubicBezTo>
                  <a:cubicBezTo>
                    <a:pt x="711388" y="182187"/>
                    <a:pt x="757312" y="97316"/>
                    <a:pt x="804496" y="56449"/>
                  </a:cubicBezTo>
                  <a:cubicBezTo>
                    <a:pt x="847558" y="11041"/>
                    <a:pt x="890313" y="-6511"/>
                    <a:pt x="940798" y="213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CE0FF76-AB22-2866-16AE-FD1BF06DF8B3}"/>
                </a:ext>
              </a:extLst>
            </p:cNvPr>
            <p:cNvSpPr txBox="1"/>
            <p:nvPr/>
          </p:nvSpPr>
          <p:spPr>
            <a:xfrm>
              <a:off x="2610628" y="5621727"/>
              <a:ext cx="4124766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85725" lvl="1" algn="ctr"/>
              <a:endParaRPr lang="en-GB" sz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Isosceles Triangle 132">
              <a:extLst>
                <a:ext uri="{FF2B5EF4-FFF2-40B4-BE49-F238E27FC236}">
                  <a16:creationId xmlns:a16="http://schemas.microsoft.com/office/drawing/2014/main" id="{1F00C546-05C6-BAF2-2967-8A9D61888C1D}"/>
                </a:ext>
              </a:extLst>
            </p:cNvPr>
            <p:cNvSpPr/>
            <p:nvPr/>
          </p:nvSpPr>
          <p:spPr bwMode="auto">
            <a:xfrm rot="15453482">
              <a:off x="6025309" y="4792071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BCD41F-A094-D303-11CF-69E7D9DC9335}"/>
              </a:ext>
            </a:extLst>
          </p:cNvPr>
          <p:cNvGrpSpPr/>
          <p:nvPr/>
        </p:nvGrpSpPr>
        <p:grpSpPr>
          <a:xfrm>
            <a:off x="6329092" y="3458959"/>
            <a:ext cx="3207784" cy="1449277"/>
            <a:chOff x="2115680" y="3458959"/>
            <a:chExt cx="3207784" cy="1449277"/>
          </a:xfrm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D0DAB5F-ACA9-F2E3-A9C3-CEA31D437711}"/>
                </a:ext>
              </a:extLst>
            </p:cNvPr>
            <p:cNvSpPr/>
            <p:nvPr/>
          </p:nvSpPr>
          <p:spPr>
            <a:xfrm>
              <a:off x="4140486" y="3458959"/>
              <a:ext cx="1182978" cy="1449277"/>
            </a:xfrm>
            <a:custGeom>
              <a:avLst/>
              <a:gdLst>
                <a:gd name="connsiteX0" fmla="*/ 733506 w 1975709"/>
                <a:gd name="connsiteY0" fmla="*/ 537 h 2420460"/>
                <a:gd name="connsiteX1" fmla="*/ 813081 w 1975709"/>
                <a:gd name="connsiteY1" fmla="*/ 7085 h 2420460"/>
                <a:gd name="connsiteX2" fmla="*/ 893217 w 1975709"/>
                <a:gd name="connsiteY2" fmla="*/ 191167 h 2420460"/>
                <a:gd name="connsiteX3" fmla="*/ 834170 w 1975709"/>
                <a:gd name="connsiteY3" fmla="*/ 252392 h 2420460"/>
                <a:gd name="connsiteX4" fmla="*/ 871584 w 1975709"/>
                <a:gd name="connsiteY4" fmla="*/ 309671 h 2420460"/>
                <a:gd name="connsiteX5" fmla="*/ 925870 w 1975709"/>
                <a:gd name="connsiteY5" fmla="*/ 311304 h 2420460"/>
                <a:gd name="connsiteX6" fmla="*/ 1347370 w 1975709"/>
                <a:gd name="connsiteY6" fmla="*/ 311575 h 2420460"/>
                <a:gd name="connsiteX7" fmla="*/ 1521383 w 1975709"/>
                <a:gd name="connsiteY7" fmla="*/ 455249 h 2420460"/>
                <a:gd name="connsiteX8" fmla="*/ 1749140 w 1975709"/>
                <a:gd name="connsiteY8" fmla="*/ 994844 h 2420460"/>
                <a:gd name="connsiteX9" fmla="*/ 1917712 w 1975709"/>
                <a:gd name="connsiteY9" fmla="*/ 1189538 h 2420460"/>
                <a:gd name="connsiteX10" fmla="*/ 1929277 w 1975709"/>
                <a:gd name="connsiteY10" fmla="*/ 1410628 h 2420460"/>
                <a:gd name="connsiteX11" fmla="*/ 1803697 w 1975709"/>
                <a:gd name="connsiteY11" fmla="*/ 1570902 h 2420460"/>
                <a:gd name="connsiteX12" fmla="*/ 1722473 w 1975709"/>
                <a:gd name="connsiteY12" fmla="*/ 1652806 h 2420460"/>
                <a:gd name="connsiteX13" fmla="*/ 1683560 w 1975709"/>
                <a:gd name="connsiteY13" fmla="*/ 1647773 h 2420460"/>
                <a:gd name="connsiteX14" fmla="*/ 1659343 w 1975709"/>
                <a:gd name="connsiteY14" fmla="*/ 1620697 h 2420460"/>
                <a:gd name="connsiteX15" fmla="*/ 1486417 w 1975709"/>
                <a:gd name="connsiteY15" fmla="*/ 1564914 h 2420460"/>
                <a:gd name="connsiteX16" fmla="*/ 1249546 w 1975709"/>
                <a:gd name="connsiteY16" fmla="*/ 1880699 h 2420460"/>
                <a:gd name="connsiteX17" fmla="*/ 1342879 w 1975709"/>
                <a:gd name="connsiteY17" fmla="*/ 2023556 h 2420460"/>
                <a:gd name="connsiteX18" fmla="*/ 1370498 w 1975709"/>
                <a:gd name="connsiteY18" fmla="*/ 2116073 h 2420460"/>
                <a:gd name="connsiteX19" fmla="*/ 1168048 w 1975709"/>
                <a:gd name="connsiteY19" fmla="*/ 2371177 h 2420460"/>
                <a:gd name="connsiteX20" fmla="*/ 993489 w 1975709"/>
                <a:gd name="connsiteY20" fmla="*/ 2384102 h 2420460"/>
                <a:gd name="connsiteX21" fmla="*/ 793216 w 1975709"/>
                <a:gd name="connsiteY21" fmla="*/ 2191720 h 2420460"/>
                <a:gd name="connsiteX22" fmla="*/ 548046 w 1975709"/>
                <a:gd name="connsiteY22" fmla="*/ 1901650 h 2420460"/>
                <a:gd name="connsiteX23" fmla="*/ 103962 w 1975709"/>
                <a:gd name="connsiteY23" fmla="*/ 998381 h 2420460"/>
                <a:gd name="connsiteX24" fmla="*/ 1104 w 1975709"/>
                <a:gd name="connsiteY24" fmla="*/ 459740 h 2420460"/>
                <a:gd name="connsiteX25" fmla="*/ 119744 w 1975709"/>
                <a:gd name="connsiteY25" fmla="*/ 313481 h 2420460"/>
                <a:gd name="connsiteX26" fmla="*/ 174031 w 1975709"/>
                <a:gd name="connsiteY26" fmla="*/ 312392 h 2420460"/>
                <a:gd name="connsiteX27" fmla="*/ 575121 w 1975709"/>
                <a:gd name="connsiteY27" fmla="*/ 311575 h 2420460"/>
                <a:gd name="connsiteX28" fmla="*/ 620698 w 1975709"/>
                <a:gd name="connsiteY28" fmla="*/ 309943 h 2420460"/>
                <a:gd name="connsiteX29" fmla="*/ 621107 w 1975709"/>
                <a:gd name="connsiteY29" fmla="*/ 309943 h 2420460"/>
                <a:gd name="connsiteX30" fmla="*/ 660291 w 1975709"/>
                <a:gd name="connsiteY30" fmla="*/ 277154 h 2420460"/>
                <a:gd name="connsiteX31" fmla="*/ 622740 w 1975709"/>
                <a:gd name="connsiteY31" fmla="*/ 198786 h 2420460"/>
                <a:gd name="connsiteX32" fmla="*/ 557842 w 1975709"/>
                <a:gd name="connsiteY32" fmla="*/ 105453 h 2420460"/>
                <a:gd name="connsiteX33" fmla="*/ 655257 w 1975709"/>
                <a:gd name="connsiteY33" fmla="*/ 16745 h 2420460"/>
                <a:gd name="connsiteX34" fmla="*/ 733506 w 1975709"/>
                <a:gd name="connsiteY34" fmla="*/ 537 h 242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75709" h="2420460">
                  <a:moveTo>
                    <a:pt x="733506" y="537"/>
                  </a:moveTo>
                  <a:cubicBezTo>
                    <a:pt x="760088" y="-1113"/>
                    <a:pt x="786891" y="1031"/>
                    <a:pt x="813081" y="7085"/>
                  </a:cubicBezTo>
                  <a:cubicBezTo>
                    <a:pt x="960156" y="41235"/>
                    <a:pt x="988184" y="133071"/>
                    <a:pt x="893217" y="191167"/>
                  </a:cubicBezTo>
                  <a:cubicBezTo>
                    <a:pt x="867639" y="206814"/>
                    <a:pt x="841925" y="220146"/>
                    <a:pt x="834170" y="252392"/>
                  </a:cubicBezTo>
                  <a:cubicBezTo>
                    <a:pt x="826006" y="286270"/>
                    <a:pt x="837298" y="305182"/>
                    <a:pt x="871584" y="309671"/>
                  </a:cubicBezTo>
                  <a:cubicBezTo>
                    <a:pt x="889407" y="311984"/>
                    <a:pt x="907775" y="311304"/>
                    <a:pt x="925870" y="311304"/>
                  </a:cubicBezTo>
                  <a:cubicBezTo>
                    <a:pt x="1066415" y="311440"/>
                    <a:pt x="1206961" y="311168"/>
                    <a:pt x="1347370" y="311575"/>
                  </a:cubicBezTo>
                  <a:cubicBezTo>
                    <a:pt x="1450907" y="311848"/>
                    <a:pt x="1502064" y="352936"/>
                    <a:pt x="1521383" y="455249"/>
                  </a:cubicBezTo>
                  <a:cubicBezTo>
                    <a:pt x="1558390" y="651713"/>
                    <a:pt x="1630771" y="833620"/>
                    <a:pt x="1749140" y="994844"/>
                  </a:cubicBezTo>
                  <a:cubicBezTo>
                    <a:pt x="1799888" y="1063825"/>
                    <a:pt x="1858799" y="1127090"/>
                    <a:pt x="1917712" y="1189538"/>
                  </a:cubicBezTo>
                  <a:cubicBezTo>
                    <a:pt x="1990638" y="1266954"/>
                    <a:pt x="1995127" y="1329948"/>
                    <a:pt x="1929277" y="1410628"/>
                  </a:cubicBezTo>
                  <a:cubicBezTo>
                    <a:pt x="1886419" y="1463282"/>
                    <a:pt x="1846419" y="1518111"/>
                    <a:pt x="1803697" y="1570902"/>
                  </a:cubicBezTo>
                  <a:cubicBezTo>
                    <a:pt x="1780296" y="1599881"/>
                    <a:pt x="1757439" y="1630085"/>
                    <a:pt x="1722473" y="1652806"/>
                  </a:cubicBezTo>
                  <a:cubicBezTo>
                    <a:pt x="1710227" y="1660834"/>
                    <a:pt x="1693765" y="1658248"/>
                    <a:pt x="1683560" y="1647773"/>
                  </a:cubicBezTo>
                  <a:cubicBezTo>
                    <a:pt x="1674853" y="1638792"/>
                    <a:pt x="1666690" y="1630085"/>
                    <a:pt x="1659343" y="1620697"/>
                  </a:cubicBezTo>
                  <a:cubicBezTo>
                    <a:pt x="1613220" y="1561106"/>
                    <a:pt x="1557983" y="1542874"/>
                    <a:pt x="1486417" y="1564914"/>
                  </a:cubicBezTo>
                  <a:cubicBezTo>
                    <a:pt x="1352675" y="1606139"/>
                    <a:pt x="1250090" y="1744779"/>
                    <a:pt x="1249546" y="1880699"/>
                  </a:cubicBezTo>
                  <a:cubicBezTo>
                    <a:pt x="1249273" y="1950495"/>
                    <a:pt x="1279342" y="1996482"/>
                    <a:pt x="1342879" y="2023556"/>
                  </a:cubicBezTo>
                  <a:cubicBezTo>
                    <a:pt x="1394717" y="2045597"/>
                    <a:pt x="1403831" y="2072127"/>
                    <a:pt x="1370498" y="2116073"/>
                  </a:cubicBezTo>
                  <a:cubicBezTo>
                    <a:pt x="1304920" y="2202604"/>
                    <a:pt x="1240294" y="2290359"/>
                    <a:pt x="1168048" y="2371177"/>
                  </a:cubicBezTo>
                  <a:cubicBezTo>
                    <a:pt x="1114715" y="2430905"/>
                    <a:pt x="1059884" y="2437707"/>
                    <a:pt x="993489" y="2384102"/>
                  </a:cubicBezTo>
                  <a:cubicBezTo>
                    <a:pt x="921789" y="2326142"/>
                    <a:pt x="855530" y="2260020"/>
                    <a:pt x="793216" y="2191720"/>
                  </a:cubicBezTo>
                  <a:cubicBezTo>
                    <a:pt x="708046" y="2098114"/>
                    <a:pt x="623692" y="2002875"/>
                    <a:pt x="548046" y="1901650"/>
                  </a:cubicBezTo>
                  <a:cubicBezTo>
                    <a:pt x="344234" y="1628588"/>
                    <a:pt x="198520" y="1326274"/>
                    <a:pt x="103962" y="998381"/>
                  </a:cubicBezTo>
                  <a:cubicBezTo>
                    <a:pt x="53077" y="821647"/>
                    <a:pt x="24641" y="641373"/>
                    <a:pt x="1104" y="459740"/>
                  </a:cubicBezTo>
                  <a:cubicBezTo>
                    <a:pt x="-8283" y="387086"/>
                    <a:pt x="43145" y="323141"/>
                    <a:pt x="119744" y="313481"/>
                  </a:cubicBezTo>
                  <a:cubicBezTo>
                    <a:pt x="137568" y="311168"/>
                    <a:pt x="155934" y="312392"/>
                    <a:pt x="174031" y="312392"/>
                  </a:cubicBezTo>
                  <a:cubicBezTo>
                    <a:pt x="307772" y="312120"/>
                    <a:pt x="441514" y="312120"/>
                    <a:pt x="575121" y="311575"/>
                  </a:cubicBezTo>
                  <a:cubicBezTo>
                    <a:pt x="590086" y="311575"/>
                    <a:pt x="605189" y="310760"/>
                    <a:pt x="620698" y="309943"/>
                  </a:cubicBezTo>
                  <a:lnTo>
                    <a:pt x="621107" y="309943"/>
                  </a:lnTo>
                  <a:cubicBezTo>
                    <a:pt x="640019" y="308854"/>
                    <a:pt x="655937" y="295522"/>
                    <a:pt x="660291" y="277154"/>
                  </a:cubicBezTo>
                  <a:cubicBezTo>
                    <a:pt x="670631" y="234160"/>
                    <a:pt x="662876" y="224773"/>
                    <a:pt x="622740" y="198786"/>
                  </a:cubicBezTo>
                  <a:cubicBezTo>
                    <a:pt x="587638" y="176065"/>
                    <a:pt x="548998" y="154433"/>
                    <a:pt x="557842" y="105453"/>
                  </a:cubicBezTo>
                  <a:cubicBezTo>
                    <a:pt x="566821" y="55385"/>
                    <a:pt x="609134" y="33343"/>
                    <a:pt x="655257" y="16745"/>
                  </a:cubicBezTo>
                  <a:cubicBezTo>
                    <a:pt x="680563" y="7629"/>
                    <a:pt x="706924" y="2187"/>
                    <a:pt x="733506" y="5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C9A600D5-7EDE-CE3B-3995-FC1FE753F2BE}"/>
                </a:ext>
              </a:extLst>
            </p:cNvPr>
            <p:cNvSpPr txBox="1"/>
            <p:nvPr/>
          </p:nvSpPr>
          <p:spPr>
            <a:xfrm>
              <a:off x="2115680" y="4290350"/>
              <a:ext cx="2202737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85725" lvl="1" algn="ctr"/>
              <a:endParaRPr lang="en-GB" b="1" dirty="0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Isosceles Triangle 133">
              <a:extLst>
                <a:ext uri="{FF2B5EF4-FFF2-40B4-BE49-F238E27FC236}">
                  <a16:creationId xmlns:a16="http://schemas.microsoft.com/office/drawing/2014/main" id="{48784175-8E62-257B-05F1-F96B1D396A38}"/>
                </a:ext>
              </a:extLst>
            </p:cNvPr>
            <p:cNvSpPr/>
            <p:nvPr/>
          </p:nvSpPr>
          <p:spPr bwMode="auto">
            <a:xfrm rot="18653305">
              <a:off x="4972438" y="4496172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1491BE-D49B-1D47-3337-DBA69D51CA4D}"/>
              </a:ext>
            </a:extLst>
          </p:cNvPr>
          <p:cNvGrpSpPr/>
          <p:nvPr/>
        </p:nvGrpSpPr>
        <p:grpSpPr>
          <a:xfrm>
            <a:off x="6229072" y="2316826"/>
            <a:ext cx="3250831" cy="1281636"/>
            <a:chOff x="2015660" y="2316826"/>
            <a:chExt cx="3250831" cy="1281636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2F98F1E-0D99-A41D-4D80-6DCF09C47992}"/>
                </a:ext>
              </a:extLst>
            </p:cNvPr>
            <p:cNvSpPr/>
            <p:nvPr/>
          </p:nvSpPr>
          <p:spPr>
            <a:xfrm>
              <a:off x="4139645" y="2316826"/>
              <a:ext cx="1126846" cy="1281636"/>
            </a:xfrm>
            <a:custGeom>
              <a:avLst/>
              <a:gdLst>
                <a:gd name="connsiteX0" fmla="*/ 998024 w 1881963"/>
                <a:gd name="connsiteY0" fmla="*/ 2101112 h 2140479"/>
                <a:gd name="connsiteX1" fmla="*/ 998083 w 1881963"/>
                <a:gd name="connsiteY1" fmla="*/ 2101204 h 2140479"/>
                <a:gd name="connsiteX2" fmla="*/ 998024 w 1881963"/>
                <a:gd name="connsiteY2" fmla="*/ 2101519 h 2140479"/>
                <a:gd name="connsiteX3" fmla="*/ 987173 w 1881963"/>
                <a:gd name="connsiteY3" fmla="*/ 286 h 2140479"/>
                <a:gd name="connsiteX4" fmla="*/ 1084827 w 1881963"/>
                <a:gd name="connsiteY4" fmla="*/ 62463 h 2140479"/>
                <a:gd name="connsiteX5" fmla="*/ 1376802 w 1881963"/>
                <a:gd name="connsiteY5" fmla="*/ 419608 h 2140479"/>
                <a:gd name="connsiteX6" fmla="*/ 1394624 w 1881963"/>
                <a:gd name="connsiteY6" fmla="*/ 437839 h 2140479"/>
                <a:gd name="connsiteX7" fmla="*/ 1442924 w 1881963"/>
                <a:gd name="connsiteY7" fmla="*/ 444098 h 2140479"/>
                <a:gd name="connsiteX8" fmla="*/ 1472991 w 1881963"/>
                <a:gd name="connsiteY8" fmla="*/ 361921 h 2140479"/>
                <a:gd name="connsiteX9" fmla="*/ 1504420 w 1881963"/>
                <a:gd name="connsiteY9" fmla="*/ 258926 h 2140479"/>
                <a:gd name="connsiteX10" fmla="*/ 1607687 w 1881963"/>
                <a:gd name="connsiteY10" fmla="*/ 260287 h 2140479"/>
                <a:gd name="connsiteX11" fmla="*/ 1764966 w 1881963"/>
                <a:gd name="connsiteY11" fmla="*/ 448043 h 2140479"/>
                <a:gd name="connsiteX12" fmla="*/ 1769049 w 1881963"/>
                <a:gd name="connsiteY12" fmla="*/ 495117 h 2140479"/>
                <a:gd name="connsiteX13" fmla="*/ 1676938 w 1881963"/>
                <a:gd name="connsiteY13" fmla="*/ 574029 h 2140479"/>
                <a:gd name="connsiteX14" fmla="*/ 1628776 w 1881963"/>
                <a:gd name="connsiteY14" fmla="*/ 560152 h 2140479"/>
                <a:gd name="connsiteX15" fmla="*/ 1547822 w 1881963"/>
                <a:gd name="connsiteY15" fmla="*/ 574029 h 2140479"/>
                <a:gd name="connsiteX16" fmla="*/ 1544421 w 1881963"/>
                <a:gd name="connsiteY16" fmla="*/ 630084 h 2140479"/>
                <a:gd name="connsiteX17" fmla="*/ 1671905 w 1881963"/>
                <a:gd name="connsiteY17" fmla="*/ 794984 h 2140479"/>
                <a:gd name="connsiteX18" fmla="*/ 1850545 w 1881963"/>
                <a:gd name="connsiteY18" fmla="*/ 1017024 h 2140479"/>
                <a:gd name="connsiteX19" fmla="*/ 1844150 w 1881963"/>
                <a:gd name="connsiteY19" fmla="*/ 1211448 h 2140479"/>
                <a:gd name="connsiteX20" fmla="*/ 1515441 w 1881963"/>
                <a:gd name="connsiteY20" fmla="*/ 1900839 h 2140479"/>
                <a:gd name="connsiteX21" fmla="*/ 1497481 w 1881963"/>
                <a:gd name="connsiteY21" fmla="*/ 2028187 h 2140479"/>
                <a:gd name="connsiteX22" fmla="*/ 1364147 w 1881963"/>
                <a:gd name="connsiteY22" fmla="*/ 2138390 h 2140479"/>
                <a:gd name="connsiteX23" fmla="*/ 1071765 w 1881963"/>
                <a:gd name="connsiteY23" fmla="*/ 2138662 h 2140479"/>
                <a:gd name="connsiteX24" fmla="*/ 1011211 w 1881963"/>
                <a:gd name="connsiteY24" fmla="*/ 2121673 h 2140479"/>
                <a:gd name="connsiteX25" fmla="*/ 998083 w 1881963"/>
                <a:gd name="connsiteY25" fmla="*/ 2101204 h 2140479"/>
                <a:gd name="connsiteX26" fmla="*/ 1001561 w 1881963"/>
                <a:gd name="connsiteY26" fmla="*/ 2082609 h 2140479"/>
                <a:gd name="connsiteX27" fmla="*/ 932989 w 1881963"/>
                <a:gd name="connsiteY27" fmla="*/ 1880430 h 2140479"/>
                <a:gd name="connsiteX28" fmla="*/ 798703 w 1881963"/>
                <a:gd name="connsiteY28" fmla="*/ 1838798 h 2140479"/>
                <a:gd name="connsiteX29" fmla="*/ 599111 w 1881963"/>
                <a:gd name="connsiteY29" fmla="*/ 1866145 h 2140479"/>
                <a:gd name="connsiteX30" fmla="*/ 498157 w 1881963"/>
                <a:gd name="connsiteY30" fmla="*/ 2071043 h 2140479"/>
                <a:gd name="connsiteX31" fmla="*/ 446048 w 1881963"/>
                <a:gd name="connsiteY31" fmla="*/ 2138799 h 2140479"/>
                <a:gd name="connsiteX32" fmla="*/ 112849 w 1881963"/>
                <a:gd name="connsiteY32" fmla="*/ 2139070 h 2140479"/>
                <a:gd name="connsiteX33" fmla="*/ 196 w 1881963"/>
                <a:gd name="connsiteY33" fmla="*/ 2022472 h 2140479"/>
                <a:gd name="connsiteX34" fmla="*/ 30536 w 1881963"/>
                <a:gd name="connsiteY34" fmla="*/ 1678525 h 2140479"/>
                <a:gd name="connsiteX35" fmla="*/ 203326 w 1881963"/>
                <a:gd name="connsiteY35" fmla="*/ 1044781 h 2140479"/>
                <a:gd name="connsiteX36" fmla="*/ 660471 w 1881963"/>
                <a:gd name="connsiteY36" fmla="*/ 286274 h 2140479"/>
                <a:gd name="connsiteX37" fmla="*/ 883601 w 1881963"/>
                <a:gd name="connsiteY37" fmla="*/ 48721 h 2140479"/>
                <a:gd name="connsiteX38" fmla="*/ 987173 w 1881963"/>
                <a:gd name="connsiteY38" fmla="*/ 286 h 214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81963" h="2140479">
                  <a:moveTo>
                    <a:pt x="998024" y="2101112"/>
                  </a:moveTo>
                  <a:lnTo>
                    <a:pt x="998083" y="2101204"/>
                  </a:lnTo>
                  <a:lnTo>
                    <a:pt x="998024" y="2101519"/>
                  </a:lnTo>
                  <a:close/>
                  <a:moveTo>
                    <a:pt x="987173" y="286"/>
                  </a:moveTo>
                  <a:cubicBezTo>
                    <a:pt x="1021051" y="2939"/>
                    <a:pt x="1053942" y="24027"/>
                    <a:pt x="1084827" y="62463"/>
                  </a:cubicBezTo>
                  <a:cubicBezTo>
                    <a:pt x="1181154" y="182328"/>
                    <a:pt x="1279113" y="300831"/>
                    <a:pt x="1376802" y="419608"/>
                  </a:cubicBezTo>
                  <a:cubicBezTo>
                    <a:pt x="1382244" y="426139"/>
                    <a:pt x="1388366" y="432125"/>
                    <a:pt x="1394624" y="437839"/>
                  </a:cubicBezTo>
                  <a:cubicBezTo>
                    <a:pt x="1407822" y="449811"/>
                    <a:pt x="1427006" y="452124"/>
                    <a:pt x="1442924" y="444098"/>
                  </a:cubicBezTo>
                  <a:cubicBezTo>
                    <a:pt x="1478027" y="426546"/>
                    <a:pt x="1482243" y="409675"/>
                    <a:pt x="1472991" y="361921"/>
                  </a:cubicBezTo>
                  <a:cubicBezTo>
                    <a:pt x="1465101" y="320831"/>
                    <a:pt x="1467414" y="284369"/>
                    <a:pt x="1504420" y="258926"/>
                  </a:cubicBezTo>
                  <a:cubicBezTo>
                    <a:pt x="1538298" y="235662"/>
                    <a:pt x="1573809" y="243281"/>
                    <a:pt x="1607687" y="260287"/>
                  </a:cubicBezTo>
                  <a:cubicBezTo>
                    <a:pt x="1687007" y="300015"/>
                    <a:pt x="1735987" y="366137"/>
                    <a:pt x="1764966" y="448043"/>
                  </a:cubicBezTo>
                  <a:cubicBezTo>
                    <a:pt x="1770000" y="462464"/>
                    <a:pt x="1769729" y="479472"/>
                    <a:pt x="1769049" y="495117"/>
                  </a:cubicBezTo>
                  <a:cubicBezTo>
                    <a:pt x="1766463" y="556070"/>
                    <a:pt x="1736531" y="581648"/>
                    <a:pt x="1676938" y="574029"/>
                  </a:cubicBezTo>
                  <a:cubicBezTo>
                    <a:pt x="1660340" y="571853"/>
                    <a:pt x="1644285" y="566547"/>
                    <a:pt x="1628776" y="560152"/>
                  </a:cubicBezTo>
                  <a:cubicBezTo>
                    <a:pt x="1595987" y="546683"/>
                    <a:pt x="1570544" y="552261"/>
                    <a:pt x="1547822" y="574029"/>
                  </a:cubicBezTo>
                  <a:cubicBezTo>
                    <a:pt x="1532449" y="588860"/>
                    <a:pt x="1531360" y="613213"/>
                    <a:pt x="1544421" y="630084"/>
                  </a:cubicBezTo>
                  <a:cubicBezTo>
                    <a:pt x="1586462" y="684779"/>
                    <a:pt x="1628638" y="740289"/>
                    <a:pt x="1671905" y="794984"/>
                  </a:cubicBezTo>
                  <a:cubicBezTo>
                    <a:pt x="1730816" y="869405"/>
                    <a:pt x="1791904" y="942331"/>
                    <a:pt x="1850545" y="1017024"/>
                  </a:cubicBezTo>
                  <a:cubicBezTo>
                    <a:pt x="1894491" y="1072943"/>
                    <a:pt x="1892314" y="1157570"/>
                    <a:pt x="1844150" y="1211448"/>
                  </a:cubicBezTo>
                  <a:cubicBezTo>
                    <a:pt x="1667142" y="1409271"/>
                    <a:pt x="1561155" y="1640565"/>
                    <a:pt x="1515441" y="1900839"/>
                  </a:cubicBezTo>
                  <a:cubicBezTo>
                    <a:pt x="1508094" y="1943015"/>
                    <a:pt x="1506326" y="1986417"/>
                    <a:pt x="1497481" y="2028187"/>
                  </a:cubicBezTo>
                  <a:cubicBezTo>
                    <a:pt x="1482107" y="2101112"/>
                    <a:pt x="1437617" y="2137438"/>
                    <a:pt x="1364147" y="2138390"/>
                  </a:cubicBezTo>
                  <a:cubicBezTo>
                    <a:pt x="1266732" y="2139615"/>
                    <a:pt x="1169181" y="2138662"/>
                    <a:pt x="1071765" y="2138662"/>
                  </a:cubicBezTo>
                  <a:cubicBezTo>
                    <a:pt x="1048806" y="2138662"/>
                    <a:pt x="1026766" y="2137132"/>
                    <a:pt x="1011211" y="2121673"/>
                  </a:cubicBezTo>
                  <a:lnTo>
                    <a:pt x="998083" y="2101204"/>
                  </a:lnTo>
                  <a:lnTo>
                    <a:pt x="1001561" y="2082609"/>
                  </a:lnTo>
                  <a:cubicBezTo>
                    <a:pt x="1034214" y="1988459"/>
                    <a:pt x="1015575" y="1933491"/>
                    <a:pt x="932989" y="1880430"/>
                  </a:cubicBezTo>
                  <a:cubicBezTo>
                    <a:pt x="892037" y="1854172"/>
                    <a:pt x="847820" y="1839069"/>
                    <a:pt x="798703" y="1838798"/>
                  </a:cubicBezTo>
                  <a:cubicBezTo>
                    <a:pt x="730812" y="1838525"/>
                    <a:pt x="663192" y="1834171"/>
                    <a:pt x="599111" y="1866145"/>
                  </a:cubicBezTo>
                  <a:cubicBezTo>
                    <a:pt x="511354" y="1909818"/>
                    <a:pt x="477885" y="1974716"/>
                    <a:pt x="498157" y="2071043"/>
                  </a:cubicBezTo>
                  <a:cubicBezTo>
                    <a:pt x="509042" y="2122608"/>
                    <a:pt x="499246" y="2137982"/>
                    <a:pt x="446048" y="2138799"/>
                  </a:cubicBezTo>
                  <a:cubicBezTo>
                    <a:pt x="335027" y="2140703"/>
                    <a:pt x="223870" y="2141247"/>
                    <a:pt x="112849" y="2139070"/>
                  </a:cubicBezTo>
                  <a:cubicBezTo>
                    <a:pt x="41285" y="2137710"/>
                    <a:pt x="-3341" y="2094309"/>
                    <a:pt x="196" y="2022472"/>
                  </a:cubicBezTo>
                  <a:cubicBezTo>
                    <a:pt x="5911" y="1907505"/>
                    <a:pt x="13121" y="1792131"/>
                    <a:pt x="30536" y="1678525"/>
                  </a:cubicBezTo>
                  <a:cubicBezTo>
                    <a:pt x="63870" y="1461108"/>
                    <a:pt x="120468" y="1249135"/>
                    <a:pt x="203326" y="1044781"/>
                  </a:cubicBezTo>
                  <a:cubicBezTo>
                    <a:pt x="315572" y="767773"/>
                    <a:pt x="464824" y="512670"/>
                    <a:pt x="660471" y="286274"/>
                  </a:cubicBezTo>
                  <a:cubicBezTo>
                    <a:pt x="731492" y="204097"/>
                    <a:pt x="807274" y="126001"/>
                    <a:pt x="883601" y="48721"/>
                  </a:cubicBezTo>
                  <a:cubicBezTo>
                    <a:pt x="918431" y="13415"/>
                    <a:pt x="953295" y="-2368"/>
                    <a:pt x="987173" y="286"/>
                  </a:cubicBezTo>
                  <a:close/>
                </a:path>
              </a:pathLst>
            </a:custGeom>
            <a:solidFill>
              <a:srgbClr val="85BD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38032100-7CD8-9921-7AED-916FF32AC21A}"/>
                </a:ext>
              </a:extLst>
            </p:cNvPr>
            <p:cNvSpPr txBox="1"/>
            <p:nvPr/>
          </p:nvSpPr>
          <p:spPr>
            <a:xfrm>
              <a:off x="2015660" y="2540483"/>
              <a:ext cx="2342912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85725" lvl="1" algn="ctr"/>
              <a:endParaRPr lang="en-GB" b="1" dirty="0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Isosceles Triangle 134">
              <a:extLst>
                <a:ext uri="{FF2B5EF4-FFF2-40B4-BE49-F238E27FC236}">
                  <a16:creationId xmlns:a16="http://schemas.microsoft.com/office/drawing/2014/main" id="{9B1F8676-B747-A8A7-06DE-7873E457CD4C}"/>
                </a:ext>
              </a:extLst>
            </p:cNvPr>
            <p:cNvSpPr/>
            <p:nvPr/>
          </p:nvSpPr>
          <p:spPr bwMode="auto">
            <a:xfrm>
              <a:off x="4542702" y="3487318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3B471E-134D-B1B8-6A16-755BC0046FDA}"/>
              </a:ext>
            </a:extLst>
          </p:cNvPr>
          <p:cNvGrpSpPr/>
          <p:nvPr/>
        </p:nvGrpSpPr>
        <p:grpSpPr>
          <a:xfrm>
            <a:off x="6736989" y="1508688"/>
            <a:ext cx="3735321" cy="1426057"/>
            <a:chOff x="2523577" y="1508688"/>
            <a:chExt cx="3735321" cy="1426057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56F07EF-B6B4-BC1D-5DCF-81765DEAF676}"/>
                </a:ext>
              </a:extLst>
            </p:cNvPr>
            <p:cNvSpPr/>
            <p:nvPr/>
          </p:nvSpPr>
          <p:spPr>
            <a:xfrm>
              <a:off x="4802707" y="1883473"/>
              <a:ext cx="1456191" cy="1051272"/>
            </a:xfrm>
            <a:custGeom>
              <a:avLst/>
              <a:gdLst>
                <a:gd name="connsiteX0" fmla="*/ 1840516 w 2432007"/>
                <a:gd name="connsiteY0" fmla="*/ 449 h 1755746"/>
                <a:gd name="connsiteX1" fmla="*/ 2157252 w 2432007"/>
                <a:gd name="connsiteY1" fmla="*/ 28748 h 1755746"/>
                <a:gd name="connsiteX2" fmla="*/ 2254667 w 2432007"/>
                <a:gd name="connsiteY2" fmla="*/ 175279 h 1755746"/>
                <a:gd name="connsiteX3" fmla="*/ 2183375 w 2432007"/>
                <a:gd name="connsiteY3" fmla="*/ 499634 h 1755746"/>
                <a:gd name="connsiteX4" fmla="*/ 2152491 w 2432007"/>
                <a:gd name="connsiteY4" fmla="*/ 638546 h 1755746"/>
                <a:gd name="connsiteX5" fmla="*/ 2150586 w 2432007"/>
                <a:gd name="connsiteY5" fmla="*/ 666710 h 1755746"/>
                <a:gd name="connsiteX6" fmla="*/ 2150994 w 2432007"/>
                <a:gd name="connsiteY6" fmla="*/ 666438 h 1755746"/>
                <a:gd name="connsiteX7" fmla="*/ 2200518 w 2432007"/>
                <a:gd name="connsiteY7" fmla="*/ 718955 h 1755746"/>
                <a:gd name="connsiteX8" fmla="*/ 2271131 w 2432007"/>
                <a:gd name="connsiteY8" fmla="*/ 684804 h 1755746"/>
                <a:gd name="connsiteX9" fmla="*/ 2295348 w 2432007"/>
                <a:gd name="connsiteY9" fmla="*/ 660996 h 1755746"/>
                <a:gd name="connsiteX10" fmla="*/ 2408275 w 2432007"/>
                <a:gd name="connsiteY10" fmla="*/ 682083 h 1755746"/>
                <a:gd name="connsiteX11" fmla="*/ 2431676 w 2432007"/>
                <a:gd name="connsiteY11" fmla="*/ 752288 h 1755746"/>
                <a:gd name="connsiteX12" fmla="*/ 2366505 w 2432007"/>
                <a:gd name="connsiteY12" fmla="*/ 972290 h 1755746"/>
                <a:gd name="connsiteX13" fmla="*/ 2275212 w 2432007"/>
                <a:gd name="connsiteY13" fmla="*/ 1006847 h 1755746"/>
                <a:gd name="connsiteX14" fmla="*/ 2199294 w 2432007"/>
                <a:gd name="connsiteY14" fmla="*/ 915827 h 1755746"/>
                <a:gd name="connsiteX15" fmla="*/ 2162967 w 2432007"/>
                <a:gd name="connsiteY15" fmla="*/ 878003 h 1755746"/>
                <a:gd name="connsiteX16" fmla="*/ 2096028 w 2432007"/>
                <a:gd name="connsiteY16" fmla="*/ 906711 h 1755746"/>
                <a:gd name="connsiteX17" fmla="*/ 2040926 w 2432007"/>
                <a:gd name="connsiteY17" fmla="*/ 1130658 h 1755746"/>
                <a:gd name="connsiteX18" fmla="*/ 1982557 w 2432007"/>
                <a:gd name="connsiteY18" fmla="*/ 1388481 h 1755746"/>
                <a:gd name="connsiteX19" fmla="*/ 1827863 w 2432007"/>
                <a:gd name="connsiteY19" fmla="*/ 1500863 h 1755746"/>
                <a:gd name="connsiteX20" fmla="*/ 1571535 w 2432007"/>
                <a:gd name="connsiteY20" fmla="*/ 1512427 h 1755746"/>
                <a:gd name="connsiteX21" fmla="*/ 1139833 w 2432007"/>
                <a:gd name="connsiteY21" fmla="*/ 1646578 h 1755746"/>
                <a:gd name="connsiteX22" fmla="*/ 1011533 w 2432007"/>
                <a:gd name="connsiteY22" fmla="*/ 1722905 h 1755746"/>
                <a:gd name="connsiteX23" fmla="*/ 889356 w 2432007"/>
                <a:gd name="connsiteY23" fmla="*/ 1752837 h 1755746"/>
                <a:gd name="connsiteX24" fmla="*/ 818470 w 2432007"/>
                <a:gd name="connsiteY24" fmla="*/ 1718551 h 1755746"/>
                <a:gd name="connsiteX25" fmla="*/ 620918 w 2432007"/>
                <a:gd name="connsiteY25" fmla="*/ 1468618 h 1755746"/>
                <a:gd name="connsiteX26" fmla="*/ 607721 w 2432007"/>
                <a:gd name="connsiteY26" fmla="*/ 1444808 h 1755746"/>
                <a:gd name="connsiteX27" fmla="*/ 623368 w 2432007"/>
                <a:gd name="connsiteY27" fmla="*/ 1396509 h 1755746"/>
                <a:gd name="connsiteX28" fmla="*/ 652483 w 2432007"/>
                <a:gd name="connsiteY28" fmla="*/ 1380046 h 1755746"/>
                <a:gd name="connsiteX29" fmla="*/ 738063 w 2432007"/>
                <a:gd name="connsiteY29" fmla="*/ 1188208 h 1755746"/>
                <a:gd name="connsiteX30" fmla="*/ 513707 w 2432007"/>
                <a:gd name="connsiteY30" fmla="*/ 925350 h 1755746"/>
                <a:gd name="connsiteX31" fmla="*/ 320782 w 2432007"/>
                <a:gd name="connsiteY31" fmla="*/ 979365 h 1755746"/>
                <a:gd name="connsiteX32" fmla="*/ 312754 w 2432007"/>
                <a:gd name="connsiteY32" fmla="*/ 989705 h 1755746"/>
                <a:gd name="connsiteX33" fmla="*/ 254522 w 2432007"/>
                <a:gd name="connsiteY33" fmla="*/ 998275 h 1755746"/>
                <a:gd name="connsiteX34" fmla="*/ 31528 w 2432007"/>
                <a:gd name="connsiteY34" fmla="*/ 740044 h 1755746"/>
                <a:gd name="connsiteX35" fmla="*/ 55882 w 2432007"/>
                <a:gd name="connsiteY35" fmla="*/ 561948 h 1755746"/>
                <a:gd name="connsiteX36" fmla="*/ 165543 w 2432007"/>
                <a:gd name="connsiteY36" fmla="*/ 482219 h 1755746"/>
                <a:gd name="connsiteX37" fmla="*/ 1220786 w 2432007"/>
                <a:gd name="connsiteY37" fmla="*/ 52285 h 1755746"/>
                <a:gd name="connsiteX38" fmla="*/ 1556297 w 2432007"/>
                <a:gd name="connsiteY38" fmla="*/ 10245 h 1755746"/>
                <a:gd name="connsiteX39" fmla="*/ 1840516 w 2432007"/>
                <a:gd name="connsiteY39" fmla="*/ 449 h 1755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32007" h="1755746">
                  <a:moveTo>
                    <a:pt x="1840516" y="449"/>
                  </a:moveTo>
                  <a:cubicBezTo>
                    <a:pt x="1946367" y="3714"/>
                    <a:pt x="2052082" y="15414"/>
                    <a:pt x="2157252" y="28748"/>
                  </a:cubicBezTo>
                  <a:cubicBezTo>
                    <a:pt x="2226368" y="37591"/>
                    <a:pt x="2269090" y="104803"/>
                    <a:pt x="2254667" y="175279"/>
                  </a:cubicBezTo>
                  <a:cubicBezTo>
                    <a:pt x="2232354" y="283714"/>
                    <a:pt x="2207457" y="391607"/>
                    <a:pt x="2183375" y="499634"/>
                  </a:cubicBezTo>
                  <a:cubicBezTo>
                    <a:pt x="2173034" y="545893"/>
                    <a:pt x="2160926" y="591880"/>
                    <a:pt x="2152491" y="638546"/>
                  </a:cubicBezTo>
                  <a:cubicBezTo>
                    <a:pt x="2150859" y="647662"/>
                    <a:pt x="2150450" y="657049"/>
                    <a:pt x="2150586" y="666710"/>
                  </a:cubicBezTo>
                  <a:lnTo>
                    <a:pt x="2150994" y="666438"/>
                  </a:lnTo>
                  <a:cubicBezTo>
                    <a:pt x="2151403" y="694329"/>
                    <a:pt x="2172627" y="717322"/>
                    <a:pt x="2200518" y="718955"/>
                  </a:cubicBezTo>
                  <a:cubicBezTo>
                    <a:pt x="2228409" y="720587"/>
                    <a:pt x="2251266" y="708614"/>
                    <a:pt x="2271131" y="684804"/>
                  </a:cubicBezTo>
                  <a:cubicBezTo>
                    <a:pt x="2278342" y="676097"/>
                    <a:pt x="2286641" y="668206"/>
                    <a:pt x="2295348" y="660996"/>
                  </a:cubicBezTo>
                  <a:cubicBezTo>
                    <a:pt x="2335756" y="626981"/>
                    <a:pt x="2383241" y="634873"/>
                    <a:pt x="2408275" y="682083"/>
                  </a:cubicBezTo>
                  <a:cubicBezTo>
                    <a:pt x="2419839" y="703716"/>
                    <a:pt x="2430995" y="728615"/>
                    <a:pt x="2431676" y="752288"/>
                  </a:cubicBezTo>
                  <a:cubicBezTo>
                    <a:pt x="2434397" y="833649"/>
                    <a:pt x="2421063" y="910656"/>
                    <a:pt x="2366505" y="972290"/>
                  </a:cubicBezTo>
                  <a:cubicBezTo>
                    <a:pt x="2343512" y="998139"/>
                    <a:pt x="2309362" y="1012425"/>
                    <a:pt x="2275212" y="1006847"/>
                  </a:cubicBezTo>
                  <a:cubicBezTo>
                    <a:pt x="2213988" y="996915"/>
                    <a:pt x="2219430" y="948888"/>
                    <a:pt x="2199294" y="915827"/>
                  </a:cubicBezTo>
                  <a:cubicBezTo>
                    <a:pt x="2190314" y="901133"/>
                    <a:pt x="2177661" y="886166"/>
                    <a:pt x="2162967" y="878003"/>
                  </a:cubicBezTo>
                  <a:cubicBezTo>
                    <a:pt x="2130858" y="860043"/>
                    <a:pt x="2105688" y="870792"/>
                    <a:pt x="2096028" y="906711"/>
                  </a:cubicBezTo>
                  <a:cubicBezTo>
                    <a:pt x="2076300" y="980997"/>
                    <a:pt x="2058341" y="1055827"/>
                    <a:pt x="2040926" y="1130658"/>
                  </a:cubicBezTo>
                  <a:cubicBezTo>
                    <a:pt x="2020926" y="1216507"/>
                    <a:pt x="2003646" y="1302903"/>
                    <a:pt x="1982557" y="1388481"/>
                  </a:cubicBezTo>
                  <a:cubicBezTo>
                    <a:pt x="1963783" y="1464672"/>
                    <a:pt x="1902966" y="1513244"/>
                    <a:pt x="1827863" y="1500863"/>
                  </a:cubicBezTo>
                  <a:cubicBezTo>
                    <a:pt x="1740517" y="1486578"/>
                    <a:pt x="1655754" y="1502223"/>
                    <a:pt x="1571535" y="1512427"/>
                  </a:cubicBezTo>
                  <a:cubicBezTo>
                    <a:pt x="1420515" y="1530660"/>
                    <a:pt x="1275071" y="1574469"/>
                    <a:pt x="1139833" y="1646578"/>
                  </a:cubicBezTo>
                  <a:cubicBezTo>
                    <a:pt x="1096023" y="1669980"/>
                    <a:pt x="1053711" y="1696509"/>
                    <a:pt x="1011533" y="1722905"/>
                  </a:cubicBezTo>
                  <a:cubicBezTo>
                    <a:pt x="973846" y="1746442"/>
                    <a:pt x="933438" y="1762633"/>
                    <a:pt x="889356" y="1752837"/>
                  </a:cubicBezTo>
                  <a:cubicBezTo>
                    <a:pt x="864049" y="1747259"/>
                    <a:pt x="834117" y="1737055"/>
                    <a:pt x="818470" y="1718551"/>
                  </a:cubicBezTo>
                  <a:cubicBezTo>
                    <a:pt x="750036" y="1637462"/>
                    <a:pt x="685681" y="1552835"/>
                    <a:pt x="620918" y="1468618"/>
                  </a:cubicBezTo>
                  <a:cubicBezTo>
                    <a:pt x="615613" y="1461815"/>
                    <a:pt x="611667" y="1453925"/>
                    <a:pt x="607721" y="1444808"/>
                  </a:cubicBezTo>
                  <a:cubicBezTo>
                    <a:pt x="599831" y="1427121"/>
                    <a:pt x="606633" y="1406305"/>
                    <a:pt x="623368" y="1396509"/>
                  </a:cubicBezTo>
                  <a:cubicBezTo>
                    <a:pt x="633164" y="1390795"/>
                    <a:pt x="642824" y="1385216"/>
                    <a:pt x="652483" y="1380046"/>
                  </a:cubicBezTo>
                  <a:cubicBezTo>
                    <a:pt x="732212" y="1337324"/>
                    <a:pt x="760376" y="1276372"/>
                    <a:pt x="738063" y="1188208"/>
                  </a:cubicBezTo>
                  <a:cubicBezTo>
                    <a:pt x="706634" y="1064126"/>
                    <a:pt x="632620" y="973785"/>
                    <a:pt x="513707" y="925350"/>
                  </a:cubicBezTo>
                  <a:cubicBezTo>
                    <a:pt x="435748" y="893649"/>
                    <a:pt x="372482" y="914058"/>
                    <a:pt x="320782" y="979365"/>
                  </a:cubicBezTo>
                  <a:cubicBezTo>
                    <a:pt x="318060" y="982766"/>
                    <a:pt x="315475" y="986167"/>
                    <a:pt x="312754" y="989705"/>
                  </a:cubicBezTo>
                  <a:cubicBezTo>
                    <a:pt x="298877" y="1007800"/>
                    <a:pt x="272890" y="1011881"/>
                    <a:pt x="254522" y="998275"/>
                  </a:cubicBezTo>
                  <a:cubicBezTo>
                    <a:pt x="179964" y="942629"/>
                    <a:pt x="53161" y="771473"/>
                    <a:pt x="31528" y="740044"/>
                  </a:cubicBezTo>
                  <a:cubicBezTo>
                    <a:pt x="-16908" y="669839"/>
                    <a:pt x="-10105" y="616506"/>
                    <a:pt x="55882" y="561948"/>
                  </a:cubicBezTo>
                  <a:cubicBezTo>
                    <a:pt x="90712" y="533240"/>
                    <a:pt x="127719" y="506845"/>
                    <a:pt x="165543" y="482219"/>
                  </a:cubicBezTo>
                  <a:cubicBezTo>
                    <a:pt x="489354" y="270517"/>
                    <a:pt x="839288" y="122625"/>
                    <a:pt x="1220786" y="52285"/>
                  </a:cubicBezTo>
                  <a:cubicBezTo>
                    <a:pt x="1331807" y="31878"/>
                    <a:pt x="1442691" y="11469"/>
                    <a:pt x="1556297" y="10245"/>
                  </a:cubicBezTo>
                  <a:cubicBezTo>
                    <a:pt x="1651127" y="9292"/>
                    <a:pt x="1745959" y="-2408"/>
                    <a:pt x="1840516" y="449"/>
                  </a:cubicBezTo>
                  <a:close/>
                </a:path>
              </a:pathLst>
            </a:custGeom>
            <a:solidFill>
              <a:srgbClr val="6AA3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588AECDA-B08A-D116-6518-36E98E20F366}"/>
                </a:ext>
              </a:extLst>
            </p:cNvPr>
            <p:cNvSpPr txBox="1"/>
            <p:nvPr/>
          </p:nvSpPr>
          <p:spPr>
            <a:xfrm>
              <a:off x="2523577" y="1508688"/>
              <a:ext cx="3232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" lvl="1" algn="ctr"/>
              <a:endParaRPr lang="en-GB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1310B14E-3280-D8D2-E8FD-78714079396B}"/>
                </a:ext>
              </a:extLst>
            </p:cNvPr>
            <p:cNvSpPr/>
            <p:nvPr/>
          </p:nvSpPr>
          <p:spPr bwMode="auto">
            <a:xfrm rot="6148535">
              <a:off x="6141687" y="2330844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Isosceles Triangle 135">
              <a:extLst>
                <a:ext uri="{FF2B5EF4-FFF2-40B4-BE49-F238E27FC236}">
                  <a16:creationId xmlns:a16="http://schemas.microsoft.com/office/drawing/2014/main" id="{E3003530-714C-8CAD-EDAC-8C31F905EB86}"/>
                </a:ext>
              </a:extLst>
            </p:cNvPr>
            <p:cNvSpPr/>
            <p:nvPr/>
          </p:nvSpPr>
          <p:spPr bwMode="auto">
            <a:xfrm rot="2998725">
              <a:off x="5062742" y="2522513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DC5FD4F-E79D-7122-64EA-8A90693E6B7C}"/>
              </a:ext>
            </a:extLst>
          </p:cNvPr>
          <p:cNvSpPr txBox="1"/>
          <p:nvPr/>
        </p:nvSpPr>
        <p:spPr>
          <a:xfrm>
            <a:off x="340542" y="1616821"/>
            <a:ext cx="6151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effectLst/>
                <a:latin typeface="."/>
              </a:rPr>
              <a:t>Bringing waste to life. Turning waste streams into value.</a:t>
            </a:r>
          </a:p>
          <a:p>
            <a:pPr algn="just"/>
            <a:r>
              <a:rPr lang="en-GB" sz="2000" b="1" i="1" dirty="0">
                <a:effectLst/>
                <a:latin typeface="."/>
              </a:rPr>
              <a:t>Responsible, Renewable and Recyclable. Profitable. </a:t>
            </a:r>
          </a:p>
          <a:p>
            <a:pPr algn="just"/>
            <a:r>
              <a:rPr lang="en-GB" sz="2000" b="0" i="0" dirty="0">
                <a:effectLst/>
                <a:latin typeface="."/>
              </a:rPr>
              <a:t>We develop projects that capture industrial waste streams and we valorise these. </a:t>
            </a:r>
          </a:p>
          <a:p>
            <a:pPr algn="just"/>
            <a:endParaRPr lang="en-GB" sz="2000" dirty="0">
              <a:latin typeface="."/>
            </a:endParaRPr>
          </a:p>
          <a:p>
            <a:pPr algn="just"/>
            <a:r>
              <a:rPr lang="en-GB" sz="2000" b="0" i="0" dirty="0">
                <a:effectLst/>
                <a:latin typeface="."/>
              </a:rPr>
              <a:t>We bring finance, operations and government together to </a:t>
            </a:r>
            <a:r>
              <a:rPr lang="en-GB" sz="2000" dirty="0">
                <a:latin typeface="."/>
              </a:rPr>
              <a:t>facilitate</a:t>
            </a:r>
            <a:r>
              <a:rPr lang="en-GB" sz="2000" b="0" i="0" dirty="0">
                <a:effectLst/>
                <a:latin typeface="."/>
              </a:rPr>
              <a:t> </a:t>
            </a:r>
            <a:r>
              <a:rPr lang="en-GB" sz="2000" i="1" dirty="0">
                <a:latin typeface="."/>
              </a:rPr>
              <a:t>Industrial Symbiosis</a:t>
            </a:r>
            <a:r>
              <a:rPr lang="en-GB" sz="2000" b="0" i="0" dirty="0">
                <a:effectLst/>
                <a:latin typeface="."/>
              </a:rPr>
              <a:t>. Our projects deliver needed outputs and jobs, sustainable and profitable.</a:t>
            </a:r>
            <a:r>
              <a:rPr lang="en-GB" sz="2000" b="1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42546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1AD265-F9B4-A0DC-E68A-59A4088F0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700" y="1487579"/>
            <a:ext cx="4285312" cy="4017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E493A-94EE-590D-AD65-737D71FC59EC}"/>
              </a:ext>
            </a:extLst>
          </p:cNvPr>
          <p:cNvSpPr txBox="1"/>
          <p:nvPr/>
        </p:nvSpPr>
        <p:spPr>
          <a:xfrm>
            <a:off x="3956889" y="5505060"/>
            <a:ext cx="40785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a typeface="+mj-ea"/>
                <a:cs typeface="+mj-cs"/>
              </a:rPr>
              <a:t>Who are we ? </a:t>
            </a:r>
          </a:p>
          <a:p>
            <a:r>
              <a:rPr lang="en-US" sz="1600" dirty="0">
                <a:ea typeface="+mj-ea"/>
                <a:cs typeface="+mj-cs"/>
              </a:rPr>
              <a:t>Ralf Bartz</a:t>
            </a:r>
            <a:r>
              <a:rPr lang="en-US" sz="1600" dirty="0"/>
              <a:t>, </a:t>
            </a:r>
            <a:r>
              <a:rPr lang="en-US" sz="1600" dirty="0">
                <a:ea typeface="+mj-ea"/>
                <a:cs typeface="+mj-cs"/>
              </a:rPr>
              <a:t>Nuno Rodrigues &amp; Roel</a:t>
            </a:r>
            <a:r>
              <a:rPr lang="en-US" sz="1600" dirty="0"/>
              <a:t> Hoogveld</a:t>
            </a:r>
            <a:endParaRPr lang="fr-LU" sz="1600" dirty="0"/>
          </a:p>
          <a:p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3658105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urbanfarming.lu/wp-content/uploads/2019/11/stratUF-2-259x300.png">
            <a:extLst>
              <a:ext uri="{FF2B5EF4-FFF2-40B4-BE49-F238E27FC236}">
                <a16:creationId xmlns:a16="http://schemas.microsoft.com/office/drawing/2014/main" id="{A34071DB-F64C-4F39-B4D5-9443A8A6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23" y="2291560"/>
            <a:ext cx="2943717" cy="3409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B734A16-7088-4328-BDA4-80CD39D0F1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8800" y="628711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14400" imgH="771480" progId="AcroExch.Document.DC">
                  <p:embed/>
                </p:oleObj>
              </mc:Choice>
              <mc:Fallback>
                <p:oleObj name="Acrobat Document" showAsIcon="1" r:id="rId4" imgW="914400" imgH="771480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B734A16-7088-4328-BDA4-80CD39D0F1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8800" y="628711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01140E-0A4B-46DA-9F8C-79F2B9AD2361}"/>
              </a:ext>
            </a:extLst>
          </p:cNvPr>
          <p:cNvSpPr txBox="1"/>
          <p:nvPr/>
        </p:nvSpPr>
        <p:spPr>
          <a:xfrm>
            <a:off x="103221" y="1541252"/>
            <a:ext cx="4660699" cy="14465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6000" b="1" dirty="0">
                <a:solidFill>
                  <a:srgbClr val="7AB51D"/>
                </a:solidFill>
              </a:rPr>
              <a:t>3%</a:t>
            </a:r>
            <a:r>
              <a:rPr lang="en-GB" sz="3600" b="1" dirty="0">
                <a:solidFill>
                  <a:srgbClr val="7AB51D"/>
                </a:solidFill>
              </a:rPr>
              <a:t> </a:t>
            </a:r>
            <a:r>
              <a:rPr lang="en-GB" sz="2800" dirty="0">
                <a:solidFill>
                  <a:srgbClr val="008836"/>
                </a:solidFill>
              </a:rPr>
              <a:t>autarky in Luxembourg </a:t>
            </a:r>
          </a:p>
          <a:p>
            <a:r>
              <a:rPr lang="en-GB" sz="2800" dirty="0">
                <a:solidFill>
                  <a:srgbClr val="008836"/>
                </a:solidFill>
              </a:rPr>
              <a:t>for fruits and vegetables</a:t>
            </a:r>
            <a:endParaRPr lang="en-GB" sz="2800" dirty="0">
              <a:solidFill>
                <a:srgbClr val="008836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45FDC-2198-45D0-84EC-B72D5C1F2251}"/>
              </a:ext>
            </a:extLst>
          </p:cNvPr>
          <p:cNvSpPr txBox="1"/>
          <p:nvPr/>
        </p:nvSpPr>
        <p:spPr>
          <a:xfrm>
            <a:off x="7874472" y="1549544"/>
            <a:ext cx="4317528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6000" b="1" dirty="0">
                <a:solidFill>
                  <a:srgbClr val="7AB51D"/>
                </a:solidFill>
              </a:rPr>
              <a:t>76%</a:t>
            </a:r>
            <a:r>
              <a:rPr lang="en-GB" sz="4800" b="1" dirty="0">
                <a:solidFill>
                  <a:srgbClr val="7AB51D"/>
                </a:solidFill>
              </a:rPr>
              <a:t> </a:t>
            </a:r>
            <a:r>
              <a:rPr lang="en-GB" sz="2800" dirty="0">
                <a:solidFill>
                  <a:srgbClr val="008836"/>
                </a:solidFill>
              </a:rPr>
              <a:t>consider </a:t>
            </a:r>
            <a:r>
              <a:rPr lang="en-GB" sz="4000" b="1" dirty="0">
                <a:solidFill>
                  <a:srgbClr val="7AB51D"/>
                </a:solidFill>
              </a:rPr>
              <a:t>origin</a:t>
            </a:r>
            <a:r>
              <a:rPr lang="en-GB" sz="2800" dirty="0">
                <a:solidFill>
                  <a:srgbClr val="7AB51D"/>
                </a:solidFill>
              </a:rPr>
              <a:t> </a:t>
            </a:r>
            <a:endParaRPr lang="en-GB" sz="2800" dirty="0">
              <a:solidFill>
                <a:srgbClr val="7AB51D"/>
              </a:solidFill>
              <a:cs typeface="Calibri"/>
            </a:endParaRPr>
          </a:p>
          <a:p>
            <a:pPr marL="442595"/>
            <a:r>
              <a:rPr lang="en-GB" sz="2800" dirty="0">
                <a:solidFill>
                  <a:srgbClr val="008836"/>
                </a:solidFill>
              </a:rPr>
              <a:t>as the most </a:t>
            </a:r>
            <a:endParaRPr lang="en-GB" sz="2800" dirty="0">
              <a:solidFill>
                <a:srgbClr val="008836"/>
              </a:solidFill>
              <a:cs typeface="Calibri"/>
            </a:endParaRPr>
          </a:p>
          <a:p>
            <a:pPr marL="1074420"/>
            <a:r>
              <a:rPr lang="en-GB" sz="2800" b="1" dirty="0">
                <a:solidFill>
                  <a:srgbClr val="7AB51D"/>
                </a:solidFill>
              </a:rPr>
              <a:t>important criteria </a:t>
            </a:r>
            <a:endParaRPr lang="en-GB" sz="2800" b="1" dirty="0">
              <a:solidFill>
                <a:srgbClr val="7AB51D"/>
              </a:solidFill>
              <a:cs typeface="Calibri"/>
            </a:endParaRPr>
          </a:p>
          <a:p>
            <a:pPr marL="442595"/>
            <a:r>
              <a:rPr lang="en-GB" sz="2800" dirty="0">
                <a:solidFill>
                  <a:srgbClr val="008836"/>
                </a:solidFill>
              </a:rPr>
              <a:t>to </a:t>
            </a:r>
            <a:r>
              <a:rPr lang="en-GB" sz="2800" b="1" dirty="0">
                <a:solidFill>
                  <a:srgbClr val="008836"/>
                </a:solidFill>
              </a:rPr>
              <a:t>purchase</a:t>
            </a:r>
            <a:r>
              <a:rPr lang="en-GB" sz="2800" dirty="0">
                <a:solidFill>
                  <a:srgbClr val="008836"/>
                </a:solidFill>
              </a:rPr>
              <a:t> </a:t>
            </a:r>
            <a:endParaRPr lang="en-GB" sz="2800" dirty="0">
              <a:solidFill>
                <a:srgbClr val="008836"/>
              </a:solidFill>
              <a:cs typeface="Calibri"/>
            </a:endParaRPr>
          </a:p>
          <a:p>
            <a:pPr marL="442595"/>
            <a:r>
              <a:rPr lang="en-GB" sz="2400" dirty="0">
                <a:solidFill>
                  <a:srgbClr val="008836"/>
                </a:solidFill>
              </a:rPr>
              <a:t>   </a:t>
            </a:r>
            <a:endParaRPr lang="en-GB" sz="2400" dirty="0">
              <a:solidFill>
                <a:srgbClr val="008836"/>
              </a:solidFill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74C91-C6F5-4D00-9E7A-429D5EAA9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39" y="2888372"/>
            <a:ext cx="2883254" cy="8237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8B3F9E-341C-8DBE-FC85-0989FF1D6C09}"/>
              </a:ext>
            </a:extLst>
          </p:cNvPr>
          <p:cNvSpPr txBox="1"/>
          <p:nvPr/>
        </p:nvSpPr>
        <p:spPr>
          <a:xfrm>
            <a:off x="0" y="4794135"/>
            <a:ext cx="3700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>
                <a:solidFill>
                  <a:srgbClr val="008836"/>
                </a:solidFill>
              </a:rPr>
              <a:t>50% </a:t>
            </a:r>
            <a:r>
              <a:rPr lang="fr-CH" sz="2000" dirty="0">
                <a:solidFill>
                  <a:srgbClr val="008836"/>
                </a:solidFill>
              </a:rPr>
              <a:t>of </a:t>
            </a:r>
            <a:r>
              <a:rPr lang="fr-CH" sz="2000" b="1" dirty="0">
                <a:solidFill>
                  <a:srgbClr val="008836"/>
                </a:solidFill>
              </a:rPr>
              <a:t>global</a:t>
            </a:r>
            <a:r>
              <a:rPr lang="fr-CH" sz="2000" dirty="0">
                <a:solidFill>
                  <a:srgbClr val="008836"/>
                </a:solidFill>
              </a:rPr>
              <a:t> </a:t>
            </a:r>
            <a:r>
              <a:rPr lang="fr-CH" sz="2000" dirty="0" err="1">
                <a:solidFill>
                  <a:srgbClr val="008836"/>
                </a:solidFill>
              </a:rPr>
              <a:t>tomato</a:t>
            </a:r>
            <a:r>
              <a:rPr lang="fr-CH" sz="2000" dirty="0">
                <a:solidFill>
                  <a:srgbClr val="008836"/>
                </a:solidFill>
              </a:rPr>
              <a:t> production </a:t>
            </a:r>
            <a:r>
              <a:rPr lang="fr-CH" sz="2000" b="1" dirty="0" err="1">
                <a:solidFill>
                  <a:srgbClr val="008836"/>
                </a:solidFill>
              </a:rPr>
              <a:t>originates</a:t>
            </a:r>
            <a:r>
              <a:rPr lang="fr-CH" sz="2000" dirty="0">
                <a:solidFill>
                  <a:srgbClr val="008836"/>
                </a:solidFill>
              </a:rPr>
              <a:t> </a:t>
            </a:r>
            <a:r>
              <a:rPr lang="fr-CH" sz="2000" dirty="0" err="1">
                <a:solidFill>
                  <a:srgbClr val="008836"/>
                </a:solidFill>
              </a:rPr>
              <a:t>from</a:t>
            </a:r>
            <a:r>
              <a:rPr lang="fr-CH" sz="2000" dirty="0">
                <a:solidFill>
                  <a:srgbClr val="008836"/>
                </a:solidFill>
              </a:rPr>
              <a:t> </a:t>
            </a:r>
            <a:r>
              <a:rPr lang="fr-CH" sz="2000" b="1" dirty="0">
                <a:solidFill>
                  <a:srgbClr val="008836"/>
                </a:solidFill>
              </a:rPr>
              <a:t>China</a:t>
            </a:r>
            <a:endParaRPr lang="fr-LU" sz="2000" b="1" dirty="0">
              <a:solidFill>
                <a:srgbClr val="008836"/>
              </a:solidFill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E37A97EC-480B-DC4C-30B8-478EE3A18729}"/>
              </a:ext>
            </a:extLst>
          </p:cNvPr>
          <p:cNvSpPr txBox="1">
            <a:spLocks/>
          </p:cNvSpPr>
          <p:nvPr/>
        </p:nvSpPr>
        <p:spPr>
          <a:xfrm>
            <a:off x="340543" y="241803"/>
            <a:ext cx="947017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700" b="1" dirty="0" err="1">
                <a:latin typeface="Calibri"/>
                <a:cs typeface="Calibri"/>
              </a:rPr>
              <a:t>Vegetable</a:t>
            </a:r>
            <a:r>
              <a:rPr lang="fr-FR" altLang="fr-FR" sz="2700" b="1" dirty="0">
                <a:latin typeface="Calibri"/>
                <a:cs typeface="Calibri"/>
              </a:rPr>
              <a:t> production in Luxembourg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85D4E67-5F7C-20D6-EDCD-A95B29D4A670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16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32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3EC141-148B-48E4-EF9D-760E76F76E2F}"/>
              </a:ext>
            </a:extLst>
          </p:cNvPr>
          <p:cNvSpPr txBox="1"/>
          <p:nvPr/>
        </p:nvSpPr>
        <p:spPr>
          <a:xfrm>
            <a:off x="335453" y="1350294"/>
            <a:ext cx="1178303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en-GB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want to</a:t>
            </a:r>
            <a:endParaRPr lang="en-GB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5350" algn="just">
              <a:spcBef>
                <a:spcPts val="300"/>
              </a:spcBef>
            </a:pPr>
            <a:r>
              <a:rPr lang="en-GB" sz="2100" b="1" dirty="0">
                <a:solidFill>
                  <a:srgbClr val="1FA2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valorise waste heat</a:t>
            </a:r>
            <a:r>
              <a:rPr lang="en-GB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 </a:t>
            </a:r>
            <a:r>
              <a:rPr lang="en-GB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datacenter</a:t>
            </a:r>
            <a:r>
              <a:rPr lang="en-GB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895350" algn="just">
              <a:spcBef>
                <a:spcPts val="300"/>
              </a:spcBef>
              <a:spcAft>
                <a:spcPts val="900"/>
              </a:spcAft>
            </a:pPr>
            <a:r>
              <a:rPr lang="en-GB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supply the waste heat to the </a:t>
            </a:r>
            <a:r>
              <a:rPr lang="en-GB" sz="2100" b="1" dirty="0">
                <a:solidFill>
                  <a:srgbClr val="1FA2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high-tech </a:t>
            </a:r>
            <a:r>
              <a:rPr lang="en-GB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lang="en-GB" sz="2100" b="1" dirty="0">
                <a:solidFill>
                  <a:srgbClr val="1FA2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largescale greenhouse </a:t>
            </a:r>
            <a:r>
              <a:rPr lang="en-GB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Luxembourg.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GB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Today, </a:t>
            </a:r>
            <a:r>
              <a:rPr lang="en-GB" sz="2100" dirty="0">
                <a:solidFill>
                  <a:srgbClr val="1FA2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3%</a:t>
            </a:r>
            <a:r>
              <a:rPr lang="en-GB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vegetables and fruits consumed in Luxembourg, are locally produced.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GB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this project, we are facilitating a </a:t>
            </a:r>
            <a:r>
              <a:rPr lang="en-GB" sz="2100" dirty="0">
                <a:solidFill>
                  <a:srgbClr val="1FA2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</a:t>
            </a:r>
            <a:r>
              <a:rPr lang="en-GB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GB" sz="2100" dirty="0">
                <a:solidFill>
                  <a:srgbClr val="1FA2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profitable local production </a:t>
            </a:r>
            <a:r>
              <a:rPr lang="en-GB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value chain.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70AA381-44A0-7E70-8226-5BB4E666D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8"/>
          <a:stretch/>
        </p:blipFill>
        <p:spPr>
          <a:xfrm>
            <a:off x="5499535" y="3796463"/>
            <a:ext cx="1587448" cy="147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61">
            <a:extLst>
              <a:ext uri="{FF2B5EF4-FFF2-40B4-BE49-F238E27FC236}">
                <a16:creationId xmlns:a16="http://schemas.microsoft.com/office/drawing/2014/main" id="{74780852-8D32-385C-A935-F18501CA1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07" y="3912798"/>
            <a:ext cx="863243" cy="86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4D9C703-196E-EC53-5B2F-67E039E46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7232" y="3683766"/>
            <a:ext cx="2234068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fr-FR" sz="2000" b="1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</a:t>
            </a:r>
            <a:r>
              <a:rPr lang="en-GB" altLang="fr-FR" sz="2200" b="1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lang="en-GB" altLang="fr-FR" sz="2000" b="1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en-GB" altLang="fr-FR" sz="1500" b="1" dirty="0">
                <a:solidFill>
                  <a:srgbClr val="3E3D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fresh </a:t>
            </a:r>
          </a:p>
          <a:p>
            <a:pPr algn="ctr"/>
            <a:r>
              <a:rPr lang="en-GB" altLang="fr-FR" sz="1500" b="1" dirty="0">
                <a:solidFill>
                  <a:srgbClr val="3E3D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tomato market </a:t>
            </a:r>
          </a:p>
          <a:p>
            <a:pPr algn="ctr"/>
            <a:r>
              <a:rPr lang="en-GB" altLang="fr-FR" sz="1500" b="1" dirty="0">
                <a:solidFill>
                  <a:srgbClr val="3E3D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Luxembourg</a:t>
            </a:r>
          </a:p>
          <a:p>
            <a:pPr algn="ctr"/>
            <a:endParaRPr lang="en-GB" altLang="fr-FR" sz="400" b="1" dirty="0">
              <a:solidFill>
                <a:srgbClr val="3E3D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en-GB" altLang="fr-FR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~1.500 </a:t>
            </a:r>
            <a:r>
              <a:rPr lang="en-GB" altLang="fr-FR" sz="1200" b="1" dirty="0">
                <a:solidFill>
                  <a:srgbClr val="3E3D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tons/year </a:t>
            </a:r>
            <a:r>
              <a:rPr lang="en-GB" altLang="fr-FR" sz="1200" b="1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</a:p>
          <a:p>
            <a:pPr algn="ctr">
              <a:spcAft>
                <a:spcPts val="300"/>
              </a:spcAft>
            </a:pPr>
            <a:r>
              <a:rPr lang="en-GB" altLang="fr-FR" sz="1200" b="1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fr-FR" b="1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~375 </a:t>
            </a:r>
            <a:r>
              <a:rPr lang="en-GB" altLang="fr-FR" sz="1200" b="1" dirty="0">
                <a:solidFill>
                  <a:srgbClr val="3E3D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trucks/year</a:t>
            </a:r>
            <a:endParaRPr lang="en-GB" altLang="fr-FR" b="1" dirty="0">
              <a:solidFill>
                <a:srgbClr val="3E3D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4C1924E-B8B0-C733-9C5D-FA482F965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5906">
            <a:off x="2201291" y="4072851"/>
            <a:ext cx="381144" cy="389956"/>
          </a:xfrm>
          <a:prstGeom prst="rect">
            <a:avLst/>
          </a:prstGeom>
        </p:spPr>
      </p:pic>
      <p:pic>
        <p:nvPicPr>
          <p:cNvPr id="28" name="Picture 4" descr="Greenhouse  free icon">
            <a:extLst>
              <a:ext uri="{FF2B5EF4-FFF2-40B4-BE49-F238E27FC236}">
                <a16:creationId xmlns:a16="http://schemas.microsoft.com/office/drawing/2014/main" id="{005A385E-2DBE-BA27-F0D5-4DBE99548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575" y="3824488"/>
            <a:ext cx="900855" cy="9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5D6D1A6-9861-CEC1-C087-7CB421EBF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331" y="5101133"/>
            <a:ext cx="15874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altLang="fr-FR" sz="1400" b="1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Greenhouse</a:t>
            </a:r>
          </a:p>
        </p:txBody>
      </p:sp>
      <p:pic>
        <p:nvPicPr>
          <p:cNvPr id="30" name="Picture 16" descr="ÐÐµÑÐ°ÑÑ  co2 cloud icon stock illustrations">
            <a:extLst>
              <a:ext uri="{FF2B5EF4-FFF2-40B4-BE49-F238E27FC236}">
                <a16:creationId xmlns:a16="http://schemas.microsoft.com/office/drawing/2014/main" id="{88DE3A18-8AE8-D4BE-1BE1-44D4AED01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9" t="26829" r="16795" b="28466"/>
          <a:stretch/>
        </p:blipFill>
        <p:spPr bwMode="auto">
          <a:xfrm>
            <a:off x="9721108" y="3902347"/>
            <a:ext cx="1228893" cy="82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4313632-9B2F-4506-BAE1-80AE0372C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1831" y="3826997"/>
            <a:ext cx="12288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fr-FR" sz="1600" b="1" dirty="0">
                <a:solidFill>
                  <a:srgbClr val="3E3D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save</a:t>
            </a:r>
            <a:r>
              <a:rPr lang="en-GB" altLang="fr-FR" b="1" dirty="0">
                <a:solidFill>
                  <a:srgbClr val="3E3D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GB" altLang="fr-FR" sz="2200" b="1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2.100</a:t>
            </a:r>
            <a:r>
              <a:rPr lang="en-GB" altLang="fr-FR" sz="2000" b="1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GB" altLang="fr-FR" sz="1600" b="1" dirty="0">
                <a:solidFill>
                  <a:srgbClr val="3E3D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tons/year</a:t>
            </a:r>
            <a:endParaRPr lang="en-GB" altLang="fr-FR" b="1" dirty="0">
              <a:solidFill>
                <a:srgbClr val="3E3D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7EAF19-EE3E-76FF-4BD7-877760706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501" y="4845738"/>
            <a:ext cx="14849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fr-FR" sz="2000" b="1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30.000 </a:t>
            </a:r>
            <a:r>
              <a:rPr lang="en-GB" altLang="fr-FR" sz="1600" b="1" dirty="0">
                <a:solidFill>
                  <a:srgbClr val="3E3D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GB" altLang="fr-FR" sz="1600" b="1" baseline="30000" dirty="0">
                <a:solidFill>
                  <a:srgbClr val="3E3D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fr-LU" altLang="fr-FR" sz="1600" b="1" baseline="30000" dirty="0">
              <a:solidFill>
                <a:srgbClr val="3E3D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66315D-E05A-9CA1-76A1-1BE780690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980" y="3815941"/>
            <a:ext cx="620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altLang="fr-FR" sz="1400" b="1" dirty="0">
                <a:solidFill>
                  <a:srgbClr val="1FA2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54927D-719E-7B1C-5E4A-79F96A037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84" y="4807338"/>
            <a:ext cx="1611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fr-FR" sz="1400" b="1" dirty="0">
                <a:solidFill>
                  <a:srgbClr val="0088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altLang="fr-FR" sz="1600" b="1" dirty="0" err="1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Datacenter</a:t>
            </a:r>
            <a:r>
              <a:rPr lang="en-GB" altLang="fr-F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fr-FR" sz="1600" b="1" dirty="0" err="1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Windhof</a:t>
            </a:r>
            <a:endParaRPr lang="en-GB" sz="1400" b="1" dirty="0">
              <a:solidFill>
                <a:srgbClr val="71BF4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294AFED-F51F-8B48-E7A7-8D957892B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5906">
            <a:off x="4605608" y="4216287"/>
            <a:ext cx="381144" cy="3899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D25249-991B-BFAD-14C2-5D58583B9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5906">
            <a:off x="9257113" y="4216287"/>
            <a:ext cx="381144" cy="38995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1460EF5-6A09-A008-78A5-CD7131E8F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221" y="3973497"/>
            <a:ext cx="12747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fr-FR" sz="1400" b="1" dirty="0">
                <a:solidFill>
                  <a:srgbClr val="71BF4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Vegetables</a:t>
            </a:r>
            <a:endParaRPr lang="en-GB" altLang="fr-FR" sz="1050" b="1" dirty="0">
              <a:solidFill>
                <a:srgbClr val="71BF4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F2A327-4E9B-C412-E8E6-ED158D514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0670" y="3684840"/>
            <a:ext cx="15063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altLang="fr-FR" sz="12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Ex: </a:t>
            </a:r>
            <a:r>
              <a:rPr lang="en-GB" altLang="fr-FR" sz="1200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Tomatoes</a:t>
            </a:r>
            <a:endParaRPr lang="fr-LU" altLang="fr-FR" sz="1200" dirty="0">
              <a:solidFill>
                <a:srgbClr val="FF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AF426EC-B515-0A1B-3CE4-190BDCF4435F}"/>
              </a:ext>
            </a:extLst>
          </p:cNvPr>
          <p:cNvSpPr/>
          <p:nvPr/>
        </p:nvSpPr>
        <p:spPr>
          <a:xfrm>
            <a:off x="360854" y="3457586"/>
            <a:ext cx="11700082" cy="2032544"/>
          </a:xfrm>
          <a:prstGeom prst="roundRect">
            <a:avLst>
              <a:gd name="adj" fmla="val 11084"/>
            </a:avLst>
          </a:prstGeom>
          <a:noFill/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E40881A-5888-BF23-BDCD-A50F203C2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5906">
            <a:off x="937874" y="1799328"/>
            <a:ext cx="281493" cy="288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39702F-E926-64CD-D156-16D71B104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5906">
            <a:off x="937874" y="2153788"/>
            <a:ext cx="281493" cy="288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A3DE62E-11CC-DE3C-FF12-8D18D2BF3535}"/>
              </a:ext>
            </a:extLst>
          </p:cNvPr>
          <p:cNvSpPr txBox="1"/>
          <p:nvPr/>
        </p:nvSpPr>
        <p:spPr>
          <a:xfrm rot="16200000">
            <a:off x="-145375" y="4128185"/>
            <a:ext cx="148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project</a:t>
            </a:r>
            <a:endParaRPr lang="fr-L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BFEA31D-4863-F392-52F9-DD4E8EABC59C}"/>
              </a:ext>
            </a:extLst>
          </p:cNvPr>
          <p:cNvSpPr/>
          <p:nvPr/>
        </p:nvSpPr>
        <p:spPr>
          <a:xfrm>
            <a:off x="360854" y="1371708"/>
            <a:ext cx="11700081" cy="1962845"/>
          </a:xfrm>
          <a:prstGeom prst="roundRect">
            <a:avLst>
              <a:gd name="adj" fmla="val 11084"/>
            </a:avLst>
          </a:prstGeom>
          <a:noFill/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931D0F9-6F9F-20D8-A617-9E161EC4F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101" y="4698400"/>
            <a:ext cx="13305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altLang="fr-F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 a gas-heated greenhouse</a:t>
            </a:r>
            <a:endParaRPr lang="fr-LU" altLang="fr-FR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Arrow: U-Turn 48">
            <a:extLst>
              <a:ext uri="{FF2B5EF4-FFF2-40B4-BE49-F238E27FC236}">
                <a16:creationId xmlns:a16="http://schemas.microsoft.com/office/drawing/2014/main" id="{F7D1DA2D-42FE-CA98-4702-71C5AB2FE1CD}"/>
              </a:ext>
            </a:extLst>
          </p:cNvPr>
          <p:cNvSpPr/>
          <p:nvPr/>
        </p:nvSpPr>
        <p:spPr>
          <a:xfrm rot="10800000">
            <a:off x="1635381" y="4540380"/>
            <a:ext cx="1484966" cy="212828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16F36DC-41AA-9614-C14D-9C17F8EF8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354" y="4715994"/>
            <a:ext cx="62002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altLang="fr-FR" sz="1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</a:t>
            </a:r>
            <a:endParaRPr lang="en-GB" altLang="fr-FR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" name="Graphic 50" descr="Rain outline">
            <a:extLst>
              <a:ext uri="{FF2B5EF4-FFF2-40B4-BE49-F238E27FC236}">
                <a16:creationId xmlns:a16="http://schemas.microsoft.com/office/drawing/2014/main" id="{E7D4BE62-9C33-4258-1A93-9054982DF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20613" y="3407537"/>
            <a:ext cx="827540" cy="82754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75BBB48-FD5B-DF7C-20D2-37FFFB19A29B}"/>
              </a:ext>
            </a:extLst>
          </p:cNvPr>
          <p:cNvSpPr txBox="1"/>
          <p:nvPr/>
        </p:nvSpPr>
        <p:spPr>
          <a:xfrm>
            <a:off x="3674682" y="3758291"/>
            <a:ext cx="5855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 b="1" dirty="0">
                <a:solidFill>
                  <a:srgbClr val="0070C0"/>
                </a:solidFill>
              </a:rPr>
              <a:t>100%</a:t>
            </a:r>
            <a:endParaRPr lang="fr-LU" sz="1050" b="1" dirty="0">
              <a:solidFill>
                <a:srgbClr val="0070C0"/>
              </a:solidFill>
            </a:endParaRPr>
          </a:p>
        </p:txBody>
      </p:sp>
      <p:sp>
        <p:nvSpPr>
          <p:cNvPr id="53" name="Titre 2">
            <a:extLst>
              <a:ext uri="{FF2B5EF4-FFF2-40B4-BE49-F238E27FC236}">
                <a16:creationId xmlns:a16="http://schemas.microsoft.com/office/drawing/2014/main" id="{39ADBCA7-8576-6DE8-CA08-8FF411D1122D}"/>
              </a:ext>
            </a:extLst>
          </p:cNvPr>
          <p:cNvSpPr txBox="1">
            <a:spLocks/>
          </p:cNvSpPr>
          <p:nvPr/>
        </p:nvSpPr>
        <p:spPr>
          <a:xfrm>
            <a:off x="340543" y="241803"/>
            <a:ext cx="947017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700" b="1" dirty="0">
                <a:latin typeface="Calibri"/>
                <a:cs typeface="Calibri"/>
              </a:rPr>
              <a:t>Our concept</a:t>
            </a:r>
          </a:p>
        </p:txBody>
      </p:sp>
    </p:spTree>
    <p:extLst>
      <p:ext uri="{BB962C8B-B14F-4D97-AF65-F5344CB8AC3E}">
        <p14:creationId xmlns:p14="http://schemas.microsoft.com/office/powerpoint/2010/main" val="49123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10590C0-4083-6490-AAA8-EF6A6AF00FFB}"/>
              </a:ext>
            </a:extLst>
          </p:cNvPr>
          <p:cNvCxnSpPr>
            <a:cxnSpLocks/>
          </p:cNvCxnSpPr>
          <p:nvPr/>
        </p:nvCxnSpPr>
        <p:spPr>
          <a:xfrm>
            <a:off x="7640559" y="3978884"/>
            <a:ext cx="0" cy="307956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65FE18-0F6B-2C07-BF23-F063E6ED2EE4}"/>
              </a:ext>
            </a:extLst>
          </p:cNvPr>
          <p:cNvCxnSpPr>
            <a:cxnSpLocks/>
          </p:cNvCxnSpPr>
          <p:nvPr/>
        </p:nvCxnSpPr>
        <p:spPr>
          <a:xfrm>
            <a:off x="7371987" y="3978061"/>
            <a:ext cx="0" cy="307956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FF3A998-E6D7-1D21-90BC-8C0BBC10AB08}"/>
              </a:ext>
            </a:extLst>
          </p:cNvPr>
          <p:cNvCxnSpPr>
            <a:cxnSpLocks/>
          </p:cNvCxnSpPr>
          <p:nvPr/>
        </p:nvCxnSpPr>
        <p:spPr>
          <a:xfrm>
            <a:off x="6738858" y="3987302"/>
            <a:ext cx="0" cy="307956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30568E5-8E55-164F-6AB7-4719A51D8700}"/>
              </a:ext>
            </a:extLst>
          </p:cNvPr>
          <p:cNvCxnSpPr>
            <a:cxnSpLocks/>
          </p:cNvCxnSpPr>
          <p:nvPr/>
        </p:nvCxnSpPr>
        <p:spPr>
          <a:xfrm>
            <a:off x="6422703" y="3978432"/>
            <a:ext cx="0" cy="307956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CA48C7-B4AE-8ED2-B135-4CF480741C6F}"/>
              </a:ext>
            </a:extLst>
          </p:cNvPr>
          <p:cNvCxnSpPr>
            <a:cxnSpLocks/>
          </p:cNvCxnSpPr>
          <p:nvPr/>
        </p:nvCxnSpPr>
        <p:spPr>
          <a:xfrm>
            <a:off x="5501056" y="3992080"/>
            <a:ext cx="0" cy="307956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6E30BC-DFAD-08DF-6647-09922A280BE1}"/>
              </a:ext>
            </a:extLst>
          </p:cNvPr>
          <p:cNvCxnSpPr>
            <a:cxnSpLocks/>
          </p:cNvCxnSpPr>
          <p:nvPr/>
        </p:nvCxnSpPr>
        <p:spPr>
          <a:xfrm>
            <a:off x="4669235" y="3989753"/>
            <a:ext cx="0" cy="307956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12CB13-6AA6-018E-1E34-D95F022F54BB}"/>
              </a:ext>
            </a:extLst>
          </p:cNvPr>
          <p:cNvCxnSpPr>
            <a:cxnSpLocks/>
          </p:cNvCxnSpPr>
          <p:nvPr/>
        </p:nvCxnSpPr>
        <p:spPr>
          <a:xfrm>
            <a:off x="4005184" y="3996577"/>
            <a:ext cx="0" cy="307956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0D87C9-6BE9-9878-51E7-455920789B77}"/>
              </a:ext>
            </a:extLst>
          </p:cNvPr>
          <p:cNvCxnSpPr>
            <a:cxnSpLocks/>
          </p:cNvCxnSpPr>
          <p:nvPr/>
        </p:nvCxnSpPr>
        <p:spPr>
          <a:xfrm>
            <a:off x="489460" y="3947342"/>
            <a:ext cx="0" cy="365202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0F63BB6-A12B-E6E6-969F-04B534F73152}"/>
              </a:ext>
            </a:extLst>
          </p:cNvPr>
          <p:cNvSpPr/>
          <p:nvPr/>
        </p:nvSpPr>
        <p:spPr>
          <a:xfrm>
            <a:off x="10798129" y="2125862"/>
            <a:ext cx="781050" cy="1838198"/>
          </a:xfrm>
          <a:custGeom>
            <a:avLst/>
            <a:gdLst>
              <a:gd name="connsiteX0" fmla="*/ 781050 w 781050"/>
              <a:gd name="connsiteY0" fmla="*/ 0 h 2590800"/>
              <a:gd name="connsiteX1" fmla="*/ 0 w 781050"/>
              <a:gd name="connsiteY1" fmla="*/ 520700 h 2590800"/>
              <a:gd name="connsiteX2" fmla="*/ 0 w 781050"/>
              <a:gd name="connsiteY2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590800">
                <a:moveTo>
                  <a:pt x="781050" y="0"/>
                </a:moveTo>
                <a:lnTo>
                  <a:pt x="0" y="520700"/>
                </a:lnTo>
                <a:lnTo>
                  <a:pt x="0" y="2590800"/>
                </a:lnTo>
              </a:path>
            </a:pathLst>
          </a:custGeom>
          <a:noFill/>
          <a:ln w="34925" cmpd="sng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AD5FE0-8891-507F-F509-ACF1AF9EDB01}"/>
              </a:ext>
            </a:extLst>
          </p:cNvPr>
          <p:cNvCxnSpPr>
            <a:cxnSpLocks/>
          </p:cNvCxnSpPr>
          <p:nvPr/>
        </p:nvCxnSpPr>
        <p:spPr>
          <a:xfrm>
            <a:off x="10798129" y="3388492"/>
            <a:ext cx="0" cy="99903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5ADA3787-8A5B-67D0-D0AF-462E2FCCB70D}"/>
              </a:ext>
            </a:extLst>
          </p:cNvPr>
          <p:cNvSpPr/>
          <p:nvPr/>
        </p:nvSpPr>
        <p:spPr>
          <a:xfrm>
            <a:off x="11700337" y="2096013"/>
            <a:ext cx="781050" cy="1838198"/>
          </a:xfrm>
          <a:custGeom>
            <a:avLst/>
            <a:gdLst>
              <a:gd name="connsiteX0" fmla="*/ 781050 w 781050"/>
              <a:gd name="connsiteY0" fmla="*/ 0 h 2590800"/>
              <a:gd name="connsiteX1" fmla="*/ 0 w 781050"/>
              <a:gd name="connsiteY1" fmla="*/ 520700 h 2590800"/>
              <a:gd name="connsiteX2" fmla="*/ 0 w 781050"/>
              <a:gd name="connsiteY2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590800">
                <a:moveTo>
                  <a:pt x="781050" y="0"/>
                </a:moveTo>
                <a:lnTo>
                  <a:pt x="0" y="520700"/>
                </a:lnTo>
                <a:lnTo>
                  <a:pt x="0" y="2590800"/>
                </a:lnTo>
              </a:path>
            </a:pathLst>
          </a:custGeom>
          <a:noFill/>
          <a:ln w="34925" cmpd="sng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C7C65DA-9205-1537-B722-EFA6C0131366}"/>
              </a:ext>
            </a:extLst>
          </p:cNvPr>
          <p:cNvCxnSpPr>
            <a:cxnSpLocks/>
          </p:cNvCxnSpPr>
          <p:nvPr/>
        </p:nvCxnSpPr>
        <p:spPr>
          <a:xfrm>
            <a:off x="11700334" y="3398479"/>
            <a:ext cx="0" cy="99903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4AAE495-EF44-1D0B-09AF-DA128341BE64}"/>
              </a:ext>
            </a:extLst>
          </p:cNvPr>
          <p:cNvCxnSpPr>
            <a:cxnSpLocks/>
          </p:cNvCxnSpPr>
          <p:nvPr/>
        </p:nvCxnSpPr>
        <p:spPr>
          <a:xfrm flipH="1">
            <a:off x="9332281" y="3371759"/>
            <a:ext cx="31841" cy="100902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ABB0C61-3352-AC26-CD54-1355DE034379}"/>
              </a:ext>
            </a:extLst>
          </p:cNvPr>
          <p:cNvSpPr/>
          <p:nvPr/>
        </p:nvSpPr>
        <p:spPr>
          <a:xfrm>
            <a:off x="9364123" y="2071080"/>
            <a:ext cx="781050" cy="1838198"/>
          </a:xfrm>
          <a:custGeom>
            <a:avLst/>
            <a:gdLst>
              <a:gd name="connsiteX0" fmla="*/ 781050 w 781050"/>
              <a:gd name="connsiteY0" fmla="*/ 0 h 2590800"/>
              <a:gd name="connsiteX1" fmla="*/ 0 w 781050"/>
              <a:gd name="connsiteY1" fmla="*/ 520700 h 2590800"/>
              <a:gd name="connsiteX2" fmla="*/ 0 w 781050"/>
              <a:gd name="connsiteY2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590800">
                <a:moveTo>
                  <a:pt x="781050" y="0"/>
                </a:moveTo>
                <a:lnTo>
                  <a:pt x="0" y="520700"/>
                </a:lnTo>
                <a:lnTo>
                  <a:pt x="0" y="2590800"/>
                </a:lnTo>
              </a:path>
            </a:pathLst>
          </a:custGeom>
          <a:noFill/>
          <a:ln w="34925" cmpd="sng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BB84BC68-8814-3239-F9F1-9809293DF854}"/>
              </a:ext>
            </a:extLst>
          </p:cNvPr>
          <p:cNvSpPr/>
          <p:nvPr/>
        </p:nvSpPr>
        <p:spPr>
          <a:xfrm>
            <a:off x="5155396" y="2326130"/>
            <a:ext cx="781050" cy="1838198"/>
          </a:xfrm>
          <a:custGeom>
            <a:avLst/>
            <a:gdLst>
              <a:gd name="connsiteX0" fmla="*/ 781050 w 781050"/>
              <a:gd name="connsiteY0" fmla="*/ 0 h 2590800"/>
              <a:gd name="connsiteX1" fmla="*/ 0 w 781050"/>
              <a:gd name="connsiteY1" fmla="*/ 520700 h 2590800"/>
              <a:gd name="connsiteX2" fmla="*/ 0 w 781050"/>
              <a:gd name="connsiteY2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590800">
                <a:moveTo>
                  <a:pt x="781050" y="0"/>
                </a:moveTo>
                <a:lnTo>
                  <a:pt x="0" y="520700"/>
                </a:lnTo>
                <a:lnTo>
                  <a:pt x="0" y="2590800"/>
                </a:lnTo>
              </a:path>
            </a:pathLst>
          </a:custGeom>
          <a:noFill/>
          <a:ln w="34925" cmpd="sng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B80D121-A75F-D54E-DFE4-66347E367359}"/>
              </a:ext>
            </a:extLst>
          </p:cNvPr>
          <p:cNvCxnSpPr>
            <a:cxnSpLocks/>
          </p:cNvCxnSpPr>
          <p:nvPr/>
        </p:nvCxnSpPr>
        <p:spPr>
          <a:xfrm flipH="1">
            <a:off x="5149313" y="3375179"/>
            <a:ext cx="31841" cy="1009025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rrow: Pentagon 77">
            <a:extLst>
              <a:ext uri="{FF2B5EF4-FFF2-40B4-BE49-F238E27FC236}">
                <a16:creationId xmlns:a16="http://schemas.microsoft.com/office/drawing/2014/main" id="{3D1AA355-0A93-6FE7-A952-EC629785799D}"/>
              </a:ext>
            </a:extLst>
          </p:cNvPr>
          <p:cNvSpPr/>
          <p:nvPr/>
        </p:nvSpPr>
        <p:spPr>
          <a:xfrm>
            <a:off x="1283367" y="3353058"/>
            <a:ext cx="1992749" cy="74190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800" b="1" dirty="0">
              <a:solidFill>
                <a:schemeClr val="tx1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A96C4A1-8491-B891-9372-A3AA7EAA1372}"/>
              </a:ext>
            </a:extLst>
          </p:cNvPr>
          <p:cNvCxnSpPr>
            <a:cxnSpLocks/>
          </p:cNvCxnSpPr>
          <p:nvPr/>
        </p:nvCxnSpPr>
        <p:spPr>
          <a:xfrm flipH="1">
            <a:off x="3878551" y="3326146"/>
            <a:ext cx="9570" cy="105859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32B76C5-6E5D-0336-08FF-C5E0E52FBAAC}"/>
              </a:ext>
            </a:extLst>
          </p:cNvPr>
          <p:cNvSpPr/>
          <p:nvPr/>
        </p:nvSpPr>
        <p:spPr>
          <a:xfrm>
            <a:off x="3888185" y="1292570"/>
            <a:ext cx="781050" cy="2095922"/>
          </a:xfrm>
          <a:custGeom>
            <a:avLst/>
            <a:gdLst>
              <a:gd name="connsiteX0" fmla="*/ 781050 w 781050"/>
              <a:gd name="connsiteY0" fmla="*/ 0 h 2590800"/>
              <a:gd name="connsiteX1" fmla="*/ 0 w 781050"/>
              <a:gd name="connsiteY1" fmla="*/ 520700 h 2590800"/>
              <a:gd name="connsiteX2" fmla="*/ 0 w 781050"/>
              <a:gd name="connsiteY2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590800">
                <a:moveTo>
                  <a:pt x="781050" y="0"/>
                </a:moveTo>
                <a:lnTo>
                  <a:pt x="0" y="520700"/>
                </a:lnTo>
                <a:lnTo>
                  <a:pt x="0" y="2590800"/>
                </a:lnTo>
              </a:path>
            </a:pathLst>
          </a:custGeom>
          <a:noFill/>
          <a:ln w="34925" cmpd="sng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B9C5D2-3F0F-29AB-A465-88C7A9E15AC1}"/>
              </a:ext>
            </a:extLst>
          </p:cNvPr>
          <p:cNvSpPr/>
          <p:nvPr/>
        </p:nvSpPr>
        <p:spPr>
          <a:xfrm>
            <a:off x="494302" y="1716000"/>
            <a:ext cx="781050" cy="1917554"/>
          </a:xfrm>
          <a:custGeom>
            <a:avLst/>
            <a:gdLst>
              <a:gd name="connsiteX0" fmla="*/ 781050 w 781050"/>
              <a:gd name="connsiteY0" fmla="*/ 0 h 2590800"/>
              <a:gd name="connsiteX1" fmla="*/ 0 w 781050"/>
              <a:gd name="connsiteY1" fmla="*/ 520700 h 2590800"/>
              <a:gd name="connsiteX2" fmla="*/ 0 w 781050"/>
              <a:gd name="connsiteY2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590800">
                <a:moveTo>
                  <a:pt x="781050" y="0"/>
                </a:moveTo>
                <a:lnTo>
                  <a:pt x="0" y="520700"/>
                </a:lnTo>
                <a:lnTo>
                  <a:pt x="0" y="2590800"/>
                </a:lnTo>
              </a:path>
            </a:pathLst>
          </a:custGeom>
          <a:noFill/>
          <a:ln w="34925" cmpd="sng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930879-5D05-E55D-F781-5D6835BEEC85}"/>
              </a:ext>
            </a:extLst>
          </p:cNvPr>
          <p:cNvSpPr txBox="1"/>
          <p:nvPr/>
        </p:nvSpPr>
        <p:spPr>
          <a:xfrm rot="20077201">
            <a:off x="259814" y="1425006"/>
            <a:ext cx="1549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1st </a:t>
            </a:r>
            <a:r>
              <a:rPr lang="fr-CH" sz="1100" dirty="0" err="1"/>
              <a:t>mtg</a:t>
            </a:r>
            <a:r>
              <a:rPr lang="fr-CH" sz="1100" dirty="0"/>
              <a:t> &amp; support Ministry of Agriculture</a:t>
            </a:r>
            <a:endParaRPr lang="fr-LU" sz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53A794E-94E0-72D6-05A4-BF13DAA2273A}"/>
              </a:ext>
            </a:extLst>
          </p:cNvPr>
          <p:cNvSpPr/>
          <p:nvPr/>
        </p:nvSpPr>
        <p:spPr>
          <a:xfrm>
            <a:off x="933855" y="1965677"/>
            <a:ext cx="781050" cy="2095922"/>
          </a:xfrm>
          <a:custGeom>
            <a:avLst/>
            <a:gdLst>
              <a:gd name="connsiteX0" fmla="*/ 781050 w 781050"/>
              <a:gd name="connsiteY0" fmla="*/ 0 h 2590800"/>
              <a:gd name="connsiteX1" fmla="*/ 0 w 781050"/>
              <a:gd name="connsiteY1" fmla="*/ 520700 h 2590800"/>
              <a:gd name="connsiteX2" fmla="*/ 0 w 781050"/>
              <a:gd name="connsiteY2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590800">
                <a:moveTo>
                  <a:pt x="781050" y="0"/>
                </a:moveTo>
                <a:lnTo>
                  <a:pt x="0" y="520700"/>
                </a:lnTo>
                <a:lnTo>
                  <a:pt x="0" y="2590800"/>
                </a:lnTo>
              </a:path>
            </a:pathLst>
          </a:custGeom>
          <a:noFill/>
          <a:ln w="34925" cmpd="sng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204C057-E897-DDE6-84E9-EC39793E8496}"/>
              </a:ext>
            </a:extLst>
          </p:cNvPr>
          <p:cNvSpPr/>
          <p:nvPr/>
        </p:nvSpPr>
        <p:spPr>
          <a:xfrm>
            <a:off x="8608034" y="2089897"/>
            <a:ext cx="781050" cy="1789459"/>
          </a:xfrm>
          <a:custGeom>
            <a:avLst/>
            <a:gdLst>
              <a:gd name="connsiteX0" fmla="*/ 781050 w 781050"/>
              <a:gd name="connsiteY0" fmla="*/ 0 h 2590800"/>
              <a:gd name="connsiteX1" fmla="*/ 0 w 781050"/>
              <a:gd name="connsiteY1" fmla="*/ 520700 h 2590800"/>
              <a:gd name="connsiteX2" fmla="*/ 0 w 781050"/>
              <a:gd name="connsiteY2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590800">
                <a:moveTo>
                  <a:pt x="781050" y="0"/>
                </a:moveTo>
                <a:lnTo>
                  <a:pt x="0" y="520700"/>
                </a:lnTo>
                <a:lnTo>
                  <a:pt x="0" y="2590800"/>
                </a:lnTo>
              </a:path>
            </a:pathLst>
          </a:custGeom>
          <a:noFill/>
          <a:ln w="34925" cmpd="sng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B8460E99-49B0-7D1F-D1D1-7135C46D2E3C}"/>
              </a:ext>
            </a:extLst>
          </p:cNvPr>
          <p:cNvSpPr/>
          <p:nvPr/>
        </p:nvSpPr>
        <p:spPr>
          <a:xfrm>
            <a:off x="8317277" y="3357033"/>
            <a:ext cx="3874723" cy="732001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LU" sz="800" b="1" dirty="0">
              <a:solidFill>
                <a:schemeClr val="tx1"/>
              </a:solidFill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7DD884FF-14B6-83B7-6C41-62A4C0854ECF}"/>
              </a:ext>
            </a:extLst>
          </p:cNvPr>
          <p:cNvSpPr/>
          <p:nvPr/>
        </p:nvSpPr>
        <p:spPr>
          <a:xfrm>
            <a:off x="7547987" y="3356106"/>
            <a:ext cx="1141539" cy="736501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800" b="1" dirty="0">
              <a:solidFill>
                <a:schemeClr val="tx1"/>
              </a:solidFill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8066298-163B-A1CF-6E23-DEF6B5724130}"/>
              </a:ext>
            </a:extLst>
          </p:cNvPr>
          <p:cNvSpPr/>
          <p:nvPr/>
        </p:nvSpPr>
        <p:spPr>
          <a:xfrm>
            <a:off x="6070817" y="3357033"/>
            <a:ext cx="1940161" cy="731185"/>
          </a:xfrm>
          <a:prstGeom prst="homePlate">
            <a:avLst/>
          </a:prstGeom>
          <a:solidFill>
            <a:srgbClr val="E3E3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800" b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685506-7AB4-4185-4D80-8FFEF4E40BB9}"/>
              </a:ext>
            </a:extLst>
          </p:cNvPr>
          <p:cNvSpPr txBox="1"/>
          <p:nvPr/>
        </p:nvSpPr>
        <p:spPr>
          <a:xfrm rot="16200000">
            <a:off x="-530985" y="2645907"/>
            <a:ext cx="1228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/>
              <a:t>KICK-OFF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80CC3D-26B4-BD23-379D-10CAA65644CF}"/>
              </a:ext>
            </a:extLst>
          </p:cNvPr>
          <p:cNvSpPr txBox="1"/>
          <p:nvPr/>
        </p:nvSpPr>
        <p:spPr>
          <a:xfrm>
            <a:off x="9071430" y="3486241"/>
            <a:ext cx="286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/>
              <a:t>Contractualisation/APS/APD/</a:t>
            </a:r>
          </a:p>
          <a:p>
            <a:r>
              <a:rPr lang="fr-LU" sz="1200" b="1" dirty="0"/>
              <a:t>Etudes détaillés/Construction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714D76-F9AB-CB05-C237-4D11CC62BD06}"/>
              </a:ext>
            </a:extLst>
          </p:cNvPr>
          <p:cNvSpPr txBox="1"/>
          <p:nvPr/>
        </p:nvSpPr>
        <p:spPr>
          <a:xfrm rot="20080986">
            <a:off x="8371204" y="1851701"/>
            <a:ext cx="1886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dirty="0"/>
              <a:t>Determination partner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ADA190-EADA-0C7D-DE25-E04A6CEE34C2}"/>
              </a:ext>
            </a:extLst>
          </p:cNvPr>
          <p:cNvSpPr txBox="1"/>
          <p:nvPr/>
        </p:nvSpPr>
        <p:spPr>
          <a:xfrm>
            <a:off x="7981803" y="3519918"/>
            <a:ext cx="554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/>
              <a:t>SOU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2D4F2A8E-EB28-7246-7AC5-648D26163B22}"/>
              </a:ext>
            </a:extLst>
          </p:cNvPr>
          <p:cNvSpPr/>
          <p:nvPr/>
        </p:nvSpPr>
        <p:spPr>
          <a:xfrm>
            <a:off x="6090252" y="3798093"/>
            <a:ext cx="2159610" cy="298499"/>
          </a:xfrm>
          <a:prstGeom prst="homePlate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LU" sz="800" b="1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726A54-3CF7-1FC4-C99A-834A8DD6C8D4}"/>
              </a:ext>
            </a:extLst>
          </p:cNvPr>
          <p:cNvSpPr txBox="1"/>
          <p:nvPr/>
        </p:nvSpPr>
        <p:spPr>
          <a:xfrm>
            <a:off x="6265082" y="3830997"/>
            <a:ext cx="18289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sz="1100" b="1" dirty="0"/>
              <a:t>Pre-authorisation process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A2EAA3-DC74-0B54-95B4-58DECDB22BD9}"/>
              </a:ext>
            </a:extLst>
          </p:cNvPr>
          <p:cNvSpPr txBox="1"/>
          <p:nvPr/>
        </p:nvSpPr>
        <p:spPr>
          <a:xfrm>
            <a:off x="6422703" y="3369959"/>
            <a:ext cx="125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sz="1200" b="1" dirty="0"/>
              <a:t>D</a:t>
            </a:r>
            <a:r>
              <a:rPr lang="fr-LU" sz="1200" b="1" dirty="0">
                <a:solidFill>
                  <a:schemeClr val="tx1"/>
                </a:solidFill>
              </a:rPr>
              <a:t>efinition CDC for RFP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9E7EC438-AC32-74AC-00AD-CEAA24A4AD7A}"/>
              </a:ext>
            </a:extLst>
          </p:cNvPr>
          <p:cNvSpPr/>
          <p:nvPr/>
        </p:nvSpPr>
        <p:spPr>
          <a:xfrm>
            <a:off x="-5344" y="3348295"/>
            <a:ext cx="1668410" cy="750163"/>
          </a:xfrm>
          <a:prstGeom prst="homePlate">
            <a:avLst/>
          </a:prstGeom>
          <a:solidFill>
            <a:srgbClr val="FAEC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800" b="1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F5BD41-FF60-AC3C-6575-80016C66EE14}"/>
              </a:ext>
            </a:extLst>
          </p:cNvPr>
          <p:cNvSpPr txBox="1"/>
          <p:nvPr/>
        </p:nvSpPr>
        <p:spPr>
          <a:xfrm>
            <a:off x="80849" y="3464355"/>
            <a:ext cx="15026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/>
              <a:t>Idea validation</a:t>
            </a:r>
          </a:p>
          <a:p>
            <a:r>
              <a:rPr lang="fr-LU" sz="1100" dirty="0"/>
              <a:t>Define concept</a:t>
            </a:r>
          </a:p>
          <a:p>
            <a:r>
              <a:rPr lang="fr-LU" sz="1100" dirty="0"/>
              <a:t>Check client interest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50CEE1-6F73-B817-A576-64A1A464F982}"/>
              </a:ext>
            </a:extLst>
          </p:cNvPr>
          <p:cNvSpPr txBox="1"/>
          <p:nvPr/>
        </p:nvSpPr>
        <p:spPr>
          <a:xfrm rot="19898003">
            <a:off x="691878" y="1817364"/>
            <a:ext cx="16575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Verified client interest</a:t>
            </a:r>
            <a:endParaRPr lang="fr-LU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A796DA-12F3-A80F-2261-688352186CD7}"/>
              </a:ext>
            </a:extLst>
          </p:cNvPr>
          <p:cNvSpPr txBox="1"/>
          <p:nvPr/>
        </p:nvSpPr>
        <p:spPr>
          <a:xfrm rot="19872661">
            <a:off x="3899538" y="1243580"/>
            <a:ext cx="17861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50" b="1" dirty="0">
                <a:solidFill>
                  <a:srgbClr val="0070C0"/>
                </a:solidFill>
              </a:rPr>
              <a:t>Pilot project interministriel cooperation </a:t>
            </a:r>
          </a:p>
          <a:p>
            <a:r>
              <a:rPr lang="fr-CH" sz="800" dirty="0">
                <a:solidFill>
                  <a:srgbClr val="0070C0"/>
                </a:solidFill>
              </a:rPr>
              <a:t>Ministry of Agriculture, Economy, Environment, under coordination of Luxinnovation : 1st meeting</a:t>
            </a:r>
            <a:endParaRPr lang="fr-LU" sz="800" dirty="0">
              <a:solidFill>
                <a:srgbClr val="0070C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1318C0-E546-A3B6-20AF-1B63B47C9717}"/>
              </a:ext>
            </a:extLst>
          </p:cNvPr>
          <p:cNvSpPr txBox="1"/>
          <p:nvPr/>
        </p:nvSpPr>
        <p:spPr>
          <a:xfrm>
            <a:off x="3555317" y="4317817"/>
            <a:ext cx="833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/>
              <a:t>1/2023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0B86E5-F46C-2157-98CA-2FEA40726E7C}"/>
              </a:ext>
            </a:extLst>
          </p:cNvPr>
          <p:cNvSpPr txBox="1"/>
          <p:nvPr/>
        </p:nvSpPr>
        <p:spPr>
          <a:xfrm>
            <a:off x="-86216" y="4325060"/>
            <a:ext cx="833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/>
              <a:t>4/2021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EC77FC-41B4-A049-AA8C-FC8F7F654DF3}"/>
              </a:ext>
            </a:extLst>
          </p:cNvPr>
          <p:cNvSpPr txBox="1"/>
          <p:nvPr/>
        </p:nvSpPr>
        <p:spPr>
          <a:xfrm rot="20093726">
            <a:off x="3936385" y="5147132"/>
            <a:ext cx="214709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LU" sz="1100" dirty="0">
                <a:solidFill>
                  <a:srgbClr val="0070C0"/>
                </a:solidFill>
              </a:rPr>
              <a:t>Meeting with </a:t>
            </a:r>
            <a:r>
              <a:rPr lang="fr-CH" sz="1100" dirty="0">
                <a:solidFill>
                  <a:srgbClr val="0070C0"/>
                </a:solidFill>
              </a:rPr>
              <a:t>ministers </a:t>
            </a:r>
            <a:r>
              <a:rPr lang="fr-CH" sz="1100" b="1" dirty="0">
                <a:solidFill>
                  <a:srgbClr val="0070C0"/>
                </a:solidFill>
              </a:rPr>
              <a:t>Fayot</a:t>
            </a:r>
            <a:r>
              <a:rPr lang="fr-CH" sz="1100" dirty="0">
                <a:solidFill>
                  <a:srgbClr val="0070C0"/>
                </a:solidFill>
              </a:rPr>
              <a:t> (Economy), </a:t>
            </a:r>
            <a:r>
              <a:rPr lang="fr-CH" sz="1100" b="1" dirty="0">
                <a:solidFill>
                  <a:srgbClr val="0070C0"/>
                </a:solidFill>
              </a:rPr>
              <a:t>Haagen</a:t>
            </a:r>
            <a:r>
              <a:rPr lang="fr-CH" sz="1100" dirty="0">
                <a:solidFill>
                  <a:srgbClr val="0070C0"/>
                </a:solidFill>
              </a:rPr>
              <a:t>, (Agriculture) &amp; </a:t>
            </a:r>
            <a:r>
              <a:rPr lang="fr-CH" sz="1100" b="1" dirty="0">
                <a:solidFill>
                  <a:srgbClr val="0070C0"/>
                </a:solidFill>
              </a:rPr>
              <a:t>Joelle Welfring</a:t>
            </a:r>
            <a:r>
              <a:rPr lang="fr-CH" sz="1100" dirty="0">
                <a:solidFill>
                  <a:srgbClr val="0070C0"/>
                </a:solidFill>
              </a:rPr>
              <a:t> (Environment)</a:t>
            </a:r>
            <a:endParaRPr lang="fr-LU" sz="1100" dirty="0">
              <a:solidFill>
                <a:srgbClr val="0070C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406FC1-3D6B-F824-5348-485C8601F1C5}"/>
              </a:ext>
            </a:extLst>
          </p:cNvPr>
          <p:cNvSpPr txBox="1"/>
          <p:nvPr/>
        </p:nvSpPr>
        <p:spPr>
          <a:xfrm rot="20084340">
            <a:off x="5296886" y="5428012"/>
            <a:ext cx="1005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>
                <a:solidFill>
                  <a:srgbClr val="0070C0"/>
                </a:solidFill>
              </a:rPr>
              <a:t>9/2023 </a:t>
            </a:r>
          </a:p>
        </p:txBody>
      </p:sp>
      <p:sp>
        <p:nvSpPr>
          <p:cNvPr id="59" name="Flowchart: Decision 58">
            <a:extLst>
              <a:ext uri="{FF2B5EF4-FFF2-40B4-BE49-F238E27FC236}">
                <a16:creationId xmlns:a16="http://schemas.microsoft.com/office/drawing/2014/main" id="{1BBFBD62-C02A-E1A4-BE8E-7192ACC013A4}"/>
              </a:ext>
            </a:extLst>
          </p:cNvPr>
          <p:cNvSpPr/>
          <p:nvPr/>
        </p:nvSpPr>
        <p:spPr>
          <a:xfrm>
            <a:off x="-51755" y="3641748"/>
            <a:ext cx="196553" cy="213645"/>
          </a:xfrm>
          <a:prstGeom prst="flowChartDecision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800" dirty="0"/>
          </a:p>
        </p:txBody>
      </p:sp>
      <p:sp>
        <p:nvSpPr>
          <p:cNvPr id="76" name="Arrow: Pentagon 75">
            <a:extLst>
              <a:ext uri="{FF2B5EF4-FFF2-40B4-BE49-F238E27FC236}">
                <a16:creationId xmlns:a16="http://schemas.microsoft.com/office/drawing/2014/main" id="{BD4613C9-703E-7E69-D545-DF7DF02BDFE7}"/>
              </a:ext>
            </a:extLst>
          </p:cNvPr>
          <p:cNvSpPr/>
          <p:nvPr/>
        </p:nvSpPr>
        <p:spPr>
          <a:xfrm>
            <a:off x="2848583" y="3358131"/>
            <a:ext cx="3678099" cy="735573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800" b="1" dirty="0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C0D67D4-80AC-BC0A-3F70-B60E44FBA57F}"/>
              </a:ext>
            </a:extLst>
          </p:cNvPr>
          <p:cNvSpPr txBox="1"/>
          <p:nvPr/>
        </p:nvSpPr>
        <p:spPr>
          <a:xfrm>
            <a:off x="3001085" y="3541736"/>
            <a:ext cx="277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/>
              <a:t>Business case, </a:t>
            </a:r>
            <a:r>
              <a:rPr lang="fr-LU" sz="1200" b="1" dirty="0" err="1"/>
              <a:t>financing</a:t>
            </a:r>
            <a:r>
              <a:rPr lang="fr-LU" sz="1200" b="1" dirty="0"/>
              <a:t>, candidates, lobbying, RFP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CA6D9B3-48A7-4BC1-8275-8B4300574A0A}"/>
              </a:ext>
            </a:extLst>
          </p:cNvPr>
          <p:cNvSpPr txBox="1"/>
          <p:nvPr/>
        </p:nvSpPr>
        <p:spPr>
          <a:xfrm>
            <a:off x="1797662" y="3596268"/>
            <a:ext cx="752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>
                <a:solidFill>
                  <a:srgbClr val="FF0000"/>
                </a:solidFill>
              </a:rPr>
              <a:t>On hold</a:t>
            </a:r>
            <a:endParaRPr lang="fr-LU" sz="1200" dirty="0">
              <a:solidFill>
                <a:srgbClr val="FF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8DA637B-3A64-7A9E-0494-4FB1C60D8759}"/>
              </a:ext>
            </a:extLst>
          </p:cNvPr>
          <p:cNvSpPr txBox="1"/>
          <p:nvPr/>
        </p:nvSpPr>
        <p:spPr>
          <a:xfrm>
            <a:off x="4858966" y="4316182"/>
            <a:ext cx="833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/>
              <a:t>5/2023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F80DAF2-015F-F9A3-C906-96DA0D5E69B9}"/>
              </a:ext>
            </a:extLst>
          </p:cNvPr>
          <p:cNvSpPr txBox="1"/>
          <p:nvPr/>
        </p:nvSpPr>
        <p:spPr>
          <a:xfrm rot="20062164">
            <a:off x="5107761" y="2313064"/>
            <a:ext cx="1702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b="1" u="sng" dirty="0">
                <a:solidFill>
                  <a:srgbClr val="0070C0"/>
                </a:solidFill>
              </a:rPr>
              <a:t>RFP</a:t>
            </a:r>
            <a:r>
              <a:rPr lang="fr-CH" sz="1000" b="1" dirty="0">
                <a:solidFill>
                  <a:srgbClr val="0070C0"/>
                </a:solidFill>
              </a:rPr>
              <a:t> : </a:t>
            </a:r>
            <a:r>
              <a:rPr lang="fr-CH" sz="1000" dirty="0" err="1">
                <a:solidFill>
                  <a:srgbClr val="0070C0"/>
                </a:solidFill>
              </a:rPr>
              <a:t>offers</a:t>
            </a:r>
            <a:r>
              <a:rPr lang="fr-CH" sz="1000" dirty="0">
                <a:solidFill>
                  <a:srgbClr val="0070C0"/>
                </a:solidFill>
              </a:rPr>
              <a:t> of partners presented to Luxinnovation and </a:t>
            </a:r>
            <a:r>
              <a:rPr lang="fr-CH" sz="1000" dirty="0" err="1">
                <a:solidFill>
                  <a:srgbClr val="0070C0"/>
                </a:solidFill>
              </a:rPr>
              <a:t>ministries</a:t>
            </a:r>
            <a:endParaRPr lang="fr-LU" sz="600" dirty="0">
              <a:solidFill>
                <a:srgbClr val="0070C0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673D544E-D641-45E9-61D6-EE4A54ACA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233" y="4874066"/>
            <a:ext cx="2551826" cy="19839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7AFF174-ACEF-2C73-C9F6-971E955085BD}"/>
              </a:ext>
            </a:extLst>
          </p:cNvPr>
          <p:cNvSpPr txBox="1"/>
          <p:nvPr/>
        </p:nvSpPr>
        <p:spPr>
          <a:xfrm rot="20083279">
            <a:off x="9104084" y="1827178"/>
            <a:ext cx="1886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dirty="0"/>
              <a:t>Sign contract partner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5AED0B-F19B-913C-E396-C53E38A34903}"/>
              </a:ext>
            </a:extLst>
          </p:cNvPr>
          <p:cNvSpPr txBox="1"/>
          <p:nvPr/>
        </p:nvSpPr>
        <p:spPr>
          <a:xfrm>
            <a:off x="9001262" y="4333785"/>
            <a:ext cx="833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/>
              <a:t>12/2024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D4E286-A418-D42D-FC77-C6D533D3A062}"/>
              </a:ext>
            </a:extLst>
          </p:cNvPr>
          <p:cNvSpPr txBox="1"/>
          <p:nvPr/>
        </p:nvSpPr>
        <p:spPr>
          <a:xfrm rot="20083279">
            <a:off x="11612359" y="2098592"/>
            <a:ext cx="732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dirty="0"/>
              <a:t>Opening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806764B-A402-4919-A2AB-6D20DE564F03}"/>
              </a:ext>
            </a:extLst>
          </p:cNvPr>
          <p:cNvSpPr txBox="1"/>
          <p:nvPr/>
        </p:nvSpPr>
        <p:spPr>
          <a:xfrm>
            <a:off x="11425983" y="4336289"/>
            <a:ext cx="833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/>
              <a:t>8/2026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BB54079-DB9F-1B28-2EF9-3AF359AB9363}"/>
              </a:ext>
            </a:extLst>
          </p:cNvPr>
          <p:cNvSpPr txBox="1"/>
          <p:nvPr/>
        </p:nvSpPr>
        <p:spPr>
          <a:xfrm rot="20083279">
            <a:off x="10629155" y="1993783"/>
            <a:ext cx="1363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dirty="0"/>
              <a:t>Start construction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15BA8EE-FC75-01F2-5577-617894E6EC04}"/>
              </a:ext>
            </a:extLst>
          </p:cNvPr>
          <p:cNvSpPr txBox="1"/>
          <p:nvPr/>
        </p:nvSpPr>
        <p:spPr>
          <a:xfrm>
            <a:off x="10510684" y="4341432"/>
            <a:ext cx="833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dirty="0"/>
              <a:t>1/2026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2AD1C68-CC95-7B27-CAC8-0EEA54B3D37A}"/>
              </a:ext>
            </a:extLst>
          </p:cNvPr>
          <p:cNvSpPr txBox="1"/>
          <p:nvPr/>
        </p:nvSpPr>
        <p:spPr>
          <a:xfrm rot="20023035">
            <a:off x="4193981" y="5772763"/>
            <a:ext cx="109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sz="2000" b="1" dirty="0">
                <a:solidFill>
                  <a:srgbClr val="92D050"/>
                </a:solidFill>
              </a:rPr>
              <a:t>OK &amp;</a:t>
            </a:r>
            <a:r>
              <a:rPr lang="fr-LU" sz="2000" b="1" dirty="0"/>
              <a:t> </a:t>
            </a:r>
            <a:r>
              <a:rPr lang="fr-LU" sz="2000" b="1" dirty="0">
                <a:solidFill>
                  <a:srgbClr val="92D050"/>
                </a:solidFill>
              </a:rPr>
              <a:t>Go</a:t>
            </a:r>
            <a:endParaRPr lang="fr-LU" sz="1600" b="1" dirty="0">
              <a:solidFill>
                <a:srgbClr val="92D05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C3BA6AE-E05B-0254-D4E3-76127C54D134}"/>
              </a:ext>
            </a:extLst>
          </p:cNvPr>
          <p:cNvSpPr txBox="1"/>
          <p:nvPr/>
        </p:nvSpPr>
        <p:spPr>
          <a:xfrm>
            <a:off x="6329135" y="6386894"/>
            <a:ext cx="44137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initiators : Ralf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Nuno,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Roel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fr-LU" sz="2000" b="1" dirty="0">
              <a:solidFill>
                <a:schemeClr val="bg1"/>
              </a:solidFill>
            </a:endParaRPr>
          </a:p>
          <a:p>
            <a:endParaRPr lang="fr-LU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AEA71FE-FE6E-1B63-24EA-640A4502F598}"/>
              </a:ext>
            </a:extLst>
          </p:cNvPr>
          <p:cNvSpPr/>
          <p:nvPr/>
        </p:nvSpPr>
        <p:spPr>
          <a:xfrm rot="10800000">
            <a:off x="5134424" y="3700540"/>
            <a:ext cx="781050" cy="2004390"/>
          </a:xfrm>
          <a:custGeom>
            <a:avLst/>
            <a:gdLst>
              <a:gd name="connsiteX0" fmla="*/ 781050 w 781050"/>
              <a:gd name="connsiteY0" fmla="*/ 0 h 2590800"/>
              <a:gd name="connsiteX1" fmla="*/ 0 w 781050"/>
              <a:gd name="connsiteY1" fmla="*/ 520700 h 2590800"/>
              <a:gd name="connsiteX2" fmla="*/ 0 w 781050"/>
              <a:gd name="connsiteY2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2590800">
                <a:moveTo>
                  <a:pt x="781050" y="0"/>
                </a:moveTo>
                <a:lnTo>
                  <a:pt x="0" y="520700"/>
                </a:lnTo>
                <a:lnTo>
                  <a:pt x="0" y="2590800"/>
                </a:lnTo>
              </a:path>
            </a:pathLst>
          </a:custGeom>
          <a:noFill/>
          <a:ln w="34925" cmpd="sng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44" name="Titre 2">
            <a:extLst>
              <a:ext uri="{FF2B5EF4-FFF2-40B4-BE49-F238E27FC236}">
                <a16:creationId xmlns:a16="http://schemas.microsoft.com/office/drawing/2014/main" id="{FCF8727E-4C7B-BC86-08B7-6247AED01686}"/>
              </a:ext>
            </a:extLst>
          </p:cNvPr>
          <p:cNvSpPr txBox="1">
            <a:spLocks/>
          </p:cNvSpPr>
          <p:nvPr/>
        </p:nvSpPr>
        <p:spPr>
          <a:xfrm>
            <a:off x="340543" y="241803"/>
            <a:ext cx="947017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b="1" dirty="0">
                <a:latin typeface="Calibri"/>
                <a:cs typeface="Calibri"/>
              </a:rPr>
              <a:t>Timeline</a:t>
            </a:r>
            <a:endParaRPr lang="en-US" sz="40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4E2E24-E374-394F-D16A-79552E9791C0}"/>
              </a:ext>
            </a:extLst>
          </p:cNvPr>
          <p:cNvSpPr txBox="1"/>
          <p:nvPr/>
        </p:nvSpPr>
        <p:spPr>
          <a:xfrm>
            <a:off x="0" y="4608987"/>
            <a:ext cx="2848583" cy="861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08000" indent="-72000">
              <a:buFont typeface="Arial" panose="020B0604020202020204" pitchFamily="34" charset="0"/>
              <a:buChar char="•"/>
            </a:pPr>
            <a:r>
              <a:rPr lang="fr-CH" sz="1000" dirty="0"/>
              <a:t>Greenhouses </a:t>
            </a:r>
            <a:r>
              <a:rPr lang="fr-CH" sz="1000" dirty="0" err="1"/>
              <a:t>were</a:t>
            </a:r>
            <a:r>
              <a:rPr lang="fr-CH" sz="1000" dirty="0"/>
              <a:t> not </a:t>
            </a:r>
            <a:r>
              <a:rPr lang="fr-CH" sz="1000" dirty="0" err="1"/>
              <a:t>permitted</a:t>
            </a:r>
            <a:r>
              <a:rPr lang="fr-CH" sz="1000" dirty="0"/>
              <a:t> in Luxembourg </a:t>
            </a:r>
            <a:r>
              <a:rPr lang="fr-CH" sz="1000" dirty="0" err="1"/>
              <a:t>until</a:t>
            </a:r>
            <a:r>
              <a:rPr lang="fr-CH" sz="1000" dirty="0"/>
              <a:t> 2024. </a:t>
            </a:r>
          </a:p>
          <a:p>
            <a:pPr marL="108000" indent="-72000">
              <a:buFont typeface="Arial" panose="020B0604020202020204" pitchFamily="34" charset="0"/>
              <a:buChar char="•"/>
            </a:pPr>
            <a:r>
              <a:rPr lang="fr-CH" sz="1000" b="1" dirty="0" err="1"/>
              <a:t>Market</a:t>
            </a:r>
            <a:r>
              <a:rPr lang="fr-CH" sz="1000" b="1" dirty="0"/>
              <a:t> </a:t>
            </a:r>
            <a:r>
              <a:rPr lang="fr-CH" sz="1000" b="1" dirty="0" err="1"/>
              <a:t>review</a:t>
            </a:r>
            <a:r>
              <a:rPr lang="fr-CH" sz="1000" b="1" dirty="0"/>
              <a:t> </a:t>
            </a:r>
            <a:r>
              <a:rPr lang="fr-CH" sz="1000" dirty="0"/>
              <a:t>(</a:t>
            </a:r>
            <a:r>
              <a:rPr lang="fr-CH" sz="1000" dirty="0" err="1"/>
              <a:t>supermarkets</a:t>
            </a:r>
            <a:r>
              <a:rPr lang="fr-CH" sz="1000" dirty="0"/>
              <a:t>, </a:t>
            </a:r>
            <a:r>
              <a:rPr lang="fr-CH" sz="1000" dirty="0" err="1"/>
              <a:t>farmers</a:t>
            </a:r>
            <a:r>
              <a:rPr lang="fr-CH" sz="1000" dirty="0"/>
              <a:t>)</a:t>
            </a:r>
          </a:p>
          <a:p>
            <a:pPr marL="108000" indent="-72000">
              <a:buFont typeface="Arial" panose="020B0604020202020204" pitchFamily="34" charset="0"/>
              <a:buChar char="•"/>
            </a:pPr>
            <a:r>
              <a:rPr lang="fr-CH" sz="1000" b="1" dirty="0" err="1"/>
              <a:t>Validate</a:t>
            </a:r>
            <a:r>
              <a:rPr lang="fr-CH" sz="1000" b="1" dirty="0"/>
              <a:t> business case </a:t>
            </a:r>
            <a:r>
              <a:rPr lang="fr-CH" sz="1000" dirty="0"/>
              <a:t>: support </a:t>
            </a:r>
            <a:r>
              <a:rPr lang="fr-CH" sz="1000" b="1" dirty="0"/>
              <a:t>CoConcept</a:t>
            </a:r>
            <a:r>
              <a:rPr lang="fr-CH" sz="1000" dirty="0"/>
              <a:t> </a:t>
            </a:r>
          </a:p>
          <a:p>
            <a:pPr marL="108000" indent="-72000">
              <a:buFont typeface="Arial" panose="020B0604020202020204" pitchFamily="34" charset="0"/>
              <a:buChar char="•"/>
            </a:pPr>
            <a:r>
              <a:rPr lang="fr-CH" sz="1000" b="1" dirty="0" err="1"/>
              <a:t>technical</a:t>
            </a:r>
            <a:r>
              <a:rPr lang="fr-CH" sz="1000" b="1" dirty="0"/>
              <a:t> validation Jean Schmitt Engineering</a:t>
            </a:r>
            <a:endParaRPr lang="fr-CH" sz="11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4C9BEB-37BF-13F5-A9AB-68239B520E4A}"/>
              </a:ext>
            </a:extLst>
          </p:cNvPr>
          <p:cNvSpPr txBox="1"/>
          <p:nvPr/>
        </p:nvSpPr>
        <p:spPr>
          <a:xfrm>
            <a:off x="6265082" y="2910840"/>
            <a:ext cx="2310708" cy="1175950"/>
          </a:xfrm>
          <a:prstGeom prst="rect">
            <a:avLst/>
          </a:prstGeom>
          <a:ln w="6350">
            <a:solidFill>
              <a:schemeClr val="tx1"/>
            </a:solidFill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ctr">
              <a:buNone/>
            </a:pPr>
            <a:r>
              <a:rPr lang="fr-CH" sz="1000" dirty="0" err="1"/>
              <a:t>Ensure</a:t>
            </a:r>
            <a:r>
              <a:rPr lang="fr-CH" sz="1000" dirty="0"/>
              <a:t> look &amp; </a:t>
            </a:r>
            <a:r>
              <a:rPr lang="fr-CH" sz="1000" dirty="0" err="1"/>
              <a:t>feel</a:t>
            </a:r>
            <a:r>
              <a:rPr lang="fr-CH" sz="1000" dirty="0"/>
              <a:t> of </a:t>
            </a:r>
            <a:r>
              <a:rPr lang="fr-CH" sz="1000" b="1" dirty="0" err="1"/>
              <a:t>independant</a:t>
            </a:r>
            <a:r>
              <a:rPr lang="fr-CH" sz="1000" b="1" dirty="0"/>
              <a:t> </a:t>
            </a:r>
            <a:r>
              <a:rPr lang="fr-CH" sz="1000" b="1" dirty="0" err="1"/>
              <a:t>partner</a:t>
            </a:r>
            <a:r>
              <a:rPr lang="fr-CH" sz="1000" b="1" dirty="0"/>
              <a:t> </a:t>
            </a:r>
            <a:r>
              <a:rPr lang="fr-CH" sz="1000" b="1" dirty="0" err="1"/>
              <a:t>selection</a:t>
            </a:r>
            <a:r>
              <a:rPr lang="fr-CH" sz="1000" b="1" dirty="0"/>
              <a:t> - &amp; autorisation process </a:t>
            </a:r>
          </a:p>
          <a:p>
            <a:pPr algn="ctr">
              <a:buNone/>
            </a:pPr>
            <a:r>
              <a:rPr lang="fr-CH" sz="1000" dirty="0"/>
              <a:t>doc. collection by Schroeder &amp; </a:t>
            </a:r>
            <a:r>
              <a:rPr lang="fr-CH" sz="1000" dirty="0" err="1"/>
              <a:t>Ass</a:t>
            </a:r>
            <a:r>
              <a:rPr lang="fr-CH" sz="1000" dirty="0"/>
              <a:t>.</a:t>
            </a:r>
            <a:endParaRPr lang="fr-LU" sz="1000" dirty="0"/>
          </a:p>
        </p:txBody>
      </p:sp>
      <p:sp>
        <p:nvSpPr>
          <p:cNvPr id="13" name="Flowchart: Decision 12">
            <a:extLst>
              <a:ext uri="{FF2B5EF4-FFF2-40B4-BE49-F238E27FC236}">
                <a16:creationId xmlns:a16="http://schemas.microsoft.com/office/drawing/2014/main" id="{83D5C817-8721-7788-7256-B68B7BB0C3A9}"/>
              </a:ext>
            </a:extLst>
          </p:cNvPr>
          <p:cNvSpPr/>
          <p:nvPr/>
        </p:nvSpPr>
        <p:spPr>
          <a:xfrm>
            <a:off x="5795862" y="3590017"/>
            <a:ext cx="244097" cy="251060"/>
          </a:xfrm>
          <a:prstGeom prst="flowChartDecision">
            <a:avLst/>
          </a:prstGeom>
          <a:solidFill>
            <a:srgbClr val="FF0000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800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F4BA4FC-EDAE-2585-755A-66FABC986CF8}"/>
              </a:ext>
            </a:extLst>
          </p:cNvPr>
          <p:cNvCxnSpPr>
            <a:cxnSpLocks/>
          </p:cNvCxnSpPr>
          <p:nvPr/>
        </p:nvCxnSpPr>
        <p:spPr>
          <a:xfrm>
            <a:off x="8561063" y="48595"/>
            <a:ext cx="0" cy="307956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1C1434A-5CC2-1533-894A-011ED2D09103}"/>
              </a:ext>
            </a:extLst>
          </p:cNvPr>
          <p:cNvSpPr txBox="1"/>
          <p:nvPr/>
        </p:nvSpPr>
        <p:spPr>
          <a:xfrm>
            <a:off x="8509345" y="-21479"/>
            <a:ext cx="7118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 err="1"/>
              <a:t>These</a:t>
            </a:r>
            <a:r>
              <a:rPr lang="fr-CH" sz="1000" dirty="0"/>
              <a:t> are the update meetings </a:t>
            </a:r>
            <a:r>
              <a:rPr lang="fr-CH" sz="1000" dirty="0" err="1"/>
              <a:t>with</a:t>
            </a:r>
            <a:r>
              <a:rPr lang="fr-CH" sz="1000" dirty="0"/>
              <a:t> the 3 </a:t>
            </a:r>
            <a:r>
              <a:rPr lang="fr-CH" sz="1000" dirty="0" err="1"/>
              <a:t>ministries</a:t>
            </a:r>
            <a:r>
              <a:rPr lang="fr-CH" sz="1000" dirty="0"/>
              <a:t> &amp; Luxinnovation</a:t>
            </a:r>
            <a:endParaRPr lang="fr-LU" sz="1000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61737D1-F8DD-D371-8E5B-C9B8820D1A8D}"/>
              </a:ext>
            </a:extLst>
          </p:cNvPr>
          <p:cNvCxnSpPr>
            <a:cxnSpLocks/>
          </p:cNvCxnSpPr>
          <p:nvPr/>
        </p:nvCxnSpPr>
        <p:spPr>
          <a:xfrm flipH="1">
            <a:off x="46049" y="3870166"/>
            <a:ext cx="472" cy="50504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ere Icons &amp; Symbols">
            <a:extLst>
              <a:ext uri="{FF2B5EF4-FFF2-40B4-BE49-F238E27FC236}">
                <a16:creationId xmlns:a16="http://schemas.microsoft.com/office/drawing/2014/main" id="{44938A42-254D-2B0E-8F42-5F8C8BB8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04190" y="4106692"/>
            <a:ext cx="338446" cy="33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D7116F-4F84-47E0-16C3-1C93F7AA7490}"/>
              </a:ext>
            </a:extLst>
          </p:cNvPr>
          <p:cNvSpPr/>
          <p:nvPr/>
        </p:nvSpPr>
        <p:spPr>
          <a:xfrm>
            <a:off x="8184537" y="4464381"/>
            <a:ext cx="813312" cy="308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</a:t>
            </a:r>
            <a:endParaRPr lang="fr-LU" sz="12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6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738C6E2-8C36-3481-62D7-3A35349BC678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19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0A081A92-EBDC-C83A-8E9F-AE23CF84FC9E}"/>
              </a:ext>
            </a:extLst>
          </p:cNvPr>
          <p:cNvSpPr txBox="1">
            <a:spLocks/>
          </p:cNvSpPr>
          <p:nvPr/>
        </p:nvSpPr>
        <p:spPr>
          <a:xfrm>
            <a:off x="340543" y="241803"/>
            <a:ext cx="947017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700" b="1">
                <a:latin typeface="Calibri"/>
                <a:cs typeface="Calibri"/>
              </a:rPr>
              <a:t>MiR3</a:t>
            </a:r>
            <a:r>
              <a:rPr lang="fr-FR" sz="2700" b="1" dirty="0">
                <a:latin typeface="Calibri"/>
                <a:cs typeface="Calibri"/>
              </a:rPr>
              <a:t>.lu concept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5873C-D514-02EB-60CE-68EF78D513CC}"/>
              </a:ext>
            </a:extLst>
          </p:cNvPr>
          <p:cNvSpPr txBox="1"/>
          <p:nvPr/>
        </p:nvSpPr>
        <p:spPr>
          <a:xfrm>
            <a:off x="71718" y="4778188"/>
            <a:ext cx="4392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dirty="0">
                <a:cs typeface="Aharoni" panose="02010803020104030203" pitchFamily="2" charset="-79"/>
              </a:rPr>
              <a:t>Use </a:t>
            </a:r>
            <a:r>
              <a:rPr lang="fr-CH" dirty="0" err="1">
                <a:cs typeface="Aharoni" panose="02010803020104030203" pitchFamily="2" charset="-79"/>
              </a:rPr>
              <a:t>industrial</a:t>
            </a:r>
            <a:r>
              <a:rPr lang="fr-CH" dirty="0">
                <a:cs typeface="Aharoni" panose="02010803020104030203" pitchFamily="2" charset="-79"/>
              </a:rPr>
              <a:t> </a:t>
            </a:r>
            <a:r>
              <a:rPr lang="fr-CH" dirty="0" err="1">
                <a:cs typeface="Aharoni" panose="02010803020104030203" pitchFamily="2" charset="-79"/>
              </a:rPr>
              <a:t>waste</a:t>
            </a:r>
            <a:r>
              <a:rPr lang="fr-CH" dirty="0">
                <a:cs typeface="Aharoni" panose="02010803020104030203" pitchFamily="2" charset="-79"/>
              </a:rPr>
              <a:t> </a:t>
            </a:r>
            <a:r>
              <a:rPr lang="fr-CH" dirty="0" err="1">
                <a:cs typeface="Aharoni" panose="02010803020104030203" pitchFamily="2" charset="-79"/>
              </a:rPr>
              <a:t>heat</a:t>
            </a:r>
            <a:r>
              <a:rPr lang="fr-CH" dirty="0">
                <a:cs typeface="Aharoni" panose="02010803020104030203" pitchFamily="2" charset="-79"/>
              </a:rPr>
              <a:t> to </a:t>
            </a:r>
            <a:r>
              <a:rPr lang="fr-CH" dirty="0" err="1">
                <a:cs typeface="Aharoni" panose="02010803020104030203" pitchFamily="2" charset="-79"/>
              </a:rPr>
              <a:t>heat</a:t>
            </a:r>
            <a:r>
              <a:rPr lang="fr-CH" dirty="0">
                <a:cs typeface="Aharoni" panose="02010803020104030203" pitchFamily="2" charset="-79"/>
              </a:rPr>
              <a:t> the first </a:t>
            </a:r>
            <a:r>
              <a:rPr lang="fr-CH" dirty="0" err="1">
                <a:cs typeface="Aharoni" panose="02010803020104030203" pitchFamily="2" charset="-79"/>
              </a:rPr>
              <a:t>industrial</a:t>
            </a:r>
            <a:r>
              <a:rPr lang="fr-CH" dirty="0">
                <a:cs typeface="Aharoni" panose="02010803020104030203" pitchFamily="2" charset="-79"/>
              </a:rPr>
              <a:t> </a:t>
            </a:r>
            <a:r>
              <a:rPr lang="fr-CH" dirty="0" err="1">
                <a:cs typeface="Aharoni" panose="02010803020104030203" pitchFamily="2" charset="-79"/>
              </a:rPr>
              <a:t>greenhouse</a:t>
            </a:r>
            <a:r>
              <a:rPr lang="fr-CH" dirty="0">
                <a:cs typeface="Aharoni" panose="02010803020104030203" pitchFamily="2" charset="-79"/>
              </a:rPr>
              <a:t> of Luxembourg and </a:t>
            </a:r>
            <a:r>
              <a:rPr lang="fr-CH" dirty="0" err="1">
                <a:cs typeface="Aharoni" panose="02010803020104030203" pitchFamily="2" charset="-79"/>
              </a:rPr>
              <a:t>produce</a:t>
            </a:r>
            <a:r>
              <a:rPr lang="fr-CH" dirty="0">
                <a:cs typeface="Aharoni" panose="02010803020104030203" pitchFamily="2" charset="-79"/>
              </a:rPr>
              <a:t> </a:t>
            </a:r>
            <a:r>
              <a:rPr lang="fr-CH" dirty="0" err="1">
                <a:cs typeface="Aharoni" panose="02010803020104030203" pitchFamily="2" charset="-79"/>
              </a:rPr>
              <a:t>locally</a:t>
            </a:r>
            <a:r>
              <a:rPr lang="fr-CH" dirty="0">
                <a:cs typeface="Aharoni" panose="02010803020104030203" pitchFamily="2" charset="-79"/>
              </a:rPr>
              <a:t> </a:t>
            </a:r>
            <a:r>
              <a:rPr lang="fr-CH" dirty="0" err="1">
                <a:cs typeface="Aharoni" panose="02010803020104030203" pitchFamily="2" charset="-79"/>
              </a:rPr>
              <a:t>grown</a:t>
            </a:r>
            <a:r>
              <a:rPr lang="fr-CH" dirty="0">
                <a:cs typeface="Aharoni" panose="02010803020104030203" pitchFamily="2" charset="-79"/>
              </a:rPr>
              <a:t> </a:t>
            </a:r>
            <a:r>
              <a:rPr lang="fr-CH" dirty="0" err="1">
                <a:cs typeface="Aharoni" panose="02010803020104030203" pitchFamily="2" charset="-79"/>
              </a:rPr>
              <a:t>vegetable</a:t>
            </a:r>
            <a:r>
              <a:rPr lang="fr-CH" dirty="0">
                <a:cs typeface="Aharoni" panose="02010803020104030203" pitchFamily="2" charset="-79"/>
              </a:rPr>
              <a:t> all </a:t>
            </a:r>
            <a:r>
              <a:rPr lang="fr-CH" dirty="0" err="1">
                <a:cs typeface="Aharoni" panose="02010803020104030203" pitchFamily="2" charset="-79"/>
              </a:rPr>
              <a:t>year</a:t>
            </a:r>
            <a:r>
              <a:rPr lang="fr-CH" dirty="0">
                <a:cs typeface="Aharoni" panose="02010803020104030203" pitchFamily="2" charset="-79"/>
              </a:rPr>
              <a:t> long.</a:t>
            </a:r>
            <a:endParaRPr lang="fr-LU" dirty="0"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35E43-9EFC-51B4-D3C5-9B000D48D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760" y="318133"/>
            <a:ext cx="6949440" cy="63837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376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aquarium, grass&#10;&#10;Description automatically generated">
            <a:extLst>
              <a:ext uri="{FF2B5EF4-FFF2-40B4-BE49-F238E27FC236}">
                <a16:creationId xmlns:a16="http://schemas.microsoft.com/office/drawing/2014/main" id="{1F861C0A-0650-F429-E23E-8499571FF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736"/>
            <a:ext cx="12192000" cy="69897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760B1C-EDBD-668F-60CF-D3DCE19769D3}"/>
              </a:ext>
            </a:extLst>
          </p:cNvPr>
          <p:cNvSpPr txBox="1"/>
          <p:nvPr/>
        </p:nvSpPr>
        <p:spPr>
          <a:xfrm>
            <a:off x="2393576" y="252335"/>
            <a:ext cx="6149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5400" b="1" dirty="0">
                <a:latin typeface="Barlow SemiBold" panose="020F0502020204030204" pitchFamily="2" charset="0"/>
              </a:rPr>
              <a:t>MiR3.lu</a:t>
            </a:r>
            <a:endParaRPr lang="fr-LU" sz="3600" b="1" dirty="0">
              <a:latin typeface="Barlow SemiBold" panose="020F05020202040302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5CD2FA-D80A-2E81-C75E-6FFD7D1F3F00}"/>
              </a:ext>
            </a:extLst>
          </p:cNvPr>
          <p:cNvSpPr txBox="1"/>
          <p:nvPr/>
        </p:nvSpPr>
        <p:spPr>
          <a:xfrm>
            <a:off x="3896187" y="980338"/>
            <a:ext cx="37720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latin typeface="Barlow SemiBold" panose="020F0502020204030204" pitchFamily="2" charset="0"/>
              </a:rPr>
              <a:t>bringing waste to life.</a:t>
            </a:r>
            <a:endParaRPr lang="fr-LU" sz="2800" b="1" i="1" dirty="0">
              <a:latin typeface="Barlow SemiBold" panose="020F0502020204030204" pitchFamily="2" charset="0"/>
            </a:endParaRPr>
          </a:p>
          <a:p>
            <a:endParaRPr lang="fr-L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79EE4-A596-C859-ACFB-B2E58FD584BF}"/>
              </a:ext>
            </a:extLst>
          </p:cNvPr>
          <p:cNvSpPr txBox="1"/>
          <p:nvPr/>
        </p:nvSpPr>
        <p:spPr>
          <a:xfrm>
            <a:off x="4114795" y="2729500"/>
            <a:ext cx="377209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b="1" i="1" dirty="0" err="1">
                <a:latin typeface="Barlow" panose="00000500000000000000" pitchFamily="2" charset="0"/>
              </a:rPr>
              <a:t>What</a:t>
            </a:r>
            <a:r>
              <a:rPr lang="fr-CH" sz="4400" b="1" i="1" dirty="0">
                <a:latin typeface="Barlow" panose="00000500000000000000" pitchFamily="2" charset="0"/>
              </a:rPr>
              <a:t> </a:t>
            </a:r>
            <a:r>
              <a:rPr lang="fr-CH" sz="4400" b="1" i="1" dirty="0" err="1">
                <a:latin typeface="Barlow" panose="00000500000000000000" pitchFamily="2" charset="0"/>
              </a:rPr>
              <a:t>we</a:t>
            </a:r>
            <a:r>
              <a:rPr lang="fr-CH" sz="4400" b="1" i="1" dirty="0">
                <a:latin typeface="Barlow" panose="00000500000000000000" pitchFamily="2" charset="0"/>
              </a:rPr>
              <a:t> do…</a:t>
            </a:r>
            <a:endParaRPr lang="fr-LU" sz="4400" b="1" i="1" dirty="0">
              <a:latin typeface="Barlow" panose="00000500000000000000" pitchFamily="2" charset="0"/>
            </a:endParaRPr>
          </a:p>
          <a:p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3606911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420638-18CE-F4BF-A2F8-5DD5DAA67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779" y="3240911"/>
            <a:ext cx="2151038" cy="1806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7AE9D-2B3F-6AA4-2603-272A93199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434" y="178871"/>
            <a:ext cx="9259132" cy="6500257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3FF895F-D773-4495-D856-C9E3D507AEE0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20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66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C29F6-BD3C-98EF-DD84-DD2FBDC3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06" y="302129"/>
            <a:ext cx="10376579" cy="6253742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EAB6BCA-5622-889F-BD52-A1B5CD277EBB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21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72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3BF15-69EF-234F-5FD4-A59FB2AD0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145" y="872619"/>
            <a:ext cx="9770630" cy="5505173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2D009D85-665B-8F79-2659-287825D72CAA}"/>
              </a:ext>
            </a:extLst>
          </p:cNvPr>
          <p:cNvSpPr txBox="1">
            <a:spLocks/>
          </p:cNvSpPr>
          <p:nvPr/>
        </p:nvSpPr>
        <p:spPr>
          <a:xfrm>
            <a:off x="340543" y="241803"/>
            <a:ext cx="947017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700" b="1" dirty="0">
                <a:latin typeface="Calibri"/>
                <a:cs typeface="Calibri"/>
              </a:rPr>
              <a:t>Reference images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F9CBB-1A13-E448-C6CC-DF95BA371E76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22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50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189F78-A9F6-855A-AFD9-12A7C1EE3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78" y="879537"/>
            <a:ext cx="7615753" cy="5700191"/>
          </a:xfrm>
          <a:prstGeom prst="rect">
            <a:avLst/>
          </a:prstGeom>
        </p:spPr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5B49F88C-77C6-4756-75F8-1AF815DB3D57}"/>
              </a:ext>
            </a:extLst>
          </p:cNvPr>
          <p:cNvSpPr txBox="1">
            <a:spLocks/>
          </p:cNvSpPr>
          <p:nvPr/>
        </p:nvSpPr>
        <p:spPr>
          <a:xfrm>
            <a:off x="340543" y="241803"/>
            <a:ext cx="947017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700" b="1" dirty="0">
                <a:latin typeface="Calibri"/>
                <a:cs typeface="Calibri"/>
              </a:rPr>
              <a:t>Reference images</a:t>
            </a: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54E5F53-8EE3-8B9F-01EA-2467718C67AE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23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06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C95C5-08B3-B5A8-54DE-F982E2EB5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82" y="911775"/>
            <a:ext cx="10113818" cy="5489024"/>
          </a:xfrm>
          <a:prstGeom prst="rect">
            <a:avLst/>
          </a:prstGeom>
        </p:spPr>
      </p:pic>
      <p:sp>
        <p:nvSpPr>
          <p:cNvPr id="2" name="Titre 2">
            <a:extLst>
              <a:ext uri="{FF2B5EF4-FFF2-40B4-BE49-F238E27FC236}">
                <a16:creationId xmlns:a16="http://schemas.microsoft.com/office/drawing/2014/main" id="{03B84FDA-3A80-D306-334F-13393729E5F4}"/>
              </a:ext>
            </a:extLst>
          </p:cNvPr>
          <p:cNvSpPr txBox="1">
            <a:spLocks/>
          </p:cNvSpPr>
          <p:nvPr/>
        </p:nvSpPr>
        <p:spPr>
          <a:xfrm>
            <a:off x="340543" y="241803"/>
            <a:ext cx="947017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700" b="1" dirty="0">
                <a:latin typeface="Calibri"/>
                <a:cs typeface="Calibri"/>
              </a:rPr>
              <a:t>Reference images</a:t>
            </a:r>
            <a:endParaRPr lang="en-US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B9DCE0D-EADF-9120-E1C6-91C279CB9350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24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4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">
            <a:extLst>
              <a:ext uri="{FF2B5EF4-FFF2-40B4-BE49-F238E27FC236}">
                <a16:creationId xmlns:a16="http://schemas.microsoft.com/office/drawing/2014/main" id="{6DF8B6CD-9F3C-9AA6-DAE0-914E51D85EBA}"/>
              </a:ext>
            </a:extLst>
          </p:cNvPr>
          <p:cNvSpPr txBox="1">
            <a:spLocks/>
          </p:cNvSpPr>
          <p:nvPr/>
        </p:nvSpPr>
        <p:spPr bwMode="gray">
          <a:xfrm>
            <a:off x="660407" y="286626"/>
            <a:ext cx="10773947" cy="863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 cap="none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altLang="fr-FR" b="1">
              <a:ea typeface="Tahoma"/>
              <a:cs typeface="Tahoma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0D002F3-465D-6674-E313-42870D33CF29}"/>
              </a:ext>
            </a:extLst>
          </p:cNvPr>
          <p:cNvSpPr txBox="1">
            <a:spLocks/>
          </p:cNvSpPr>
          <p:nvPr/>
        </p:nvSpPr>
        <p:spPr>
          <a:xfrm>
            <a:off x="2958238" y="-35311"/>
            <a:ext cx="947017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2700" b="1" dirty="0">
                <a:latin typeface="Calibri"/>
                <a:cs typeface="Calibri"/>
              </a:rPr>
              <a:t> 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C528D11F-7DC2-D0B2-B219-5FA40FE202A9}"/>
              </a:ext>
            </a:extLst>
          </p:cNvPr>
          <p:cNvSpPr txBox="1">
            <a:spLocks/>
          </p:cNvSpPr>
          <p:nvPr/>
        </p:nvSpPr>
        <p:spPr>
          <a:xfrm>
            <a:off x="7529532" y="372037"/>
            <a:ext cx="3117498" cy="4562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LU" sz="2400" b="1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C422AE3-FA38-CC26-ACCC-FF3EBE003E07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25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5F5080-2009-77A2-AEA8-EEACDEE6A233}"/>
              </a:ext>
            </a:extLst>
          </p:cNvPr>
          <p:cNvSpPr txBox="1">
            <a:spLocks/>
          </p:cNvSpPr>
          <p:nvPr/>
        </p:nvSpPr>
        <p:spPr>
          <a:xfrm>
            <a:off x="477369" y="1235636"/>
            <a:ext cx="11707599" cy="49617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717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180975" algn="l"/>
              </a:tabLst>
            </a:pPr>
            <a:r>
              <a:rPr lang="en-AU" sz="2000" dirty="0"/>
              <a:t>Increases Luxembourgish </a:t>
            </a:r>
            <a:r>
              <a:rPr lang="en-AU" sz="2000" b="1" dirty="0"/>
              <a:t>autarky</a:t>
            </a:r>
            <a:r>
              <a:rPr lang="en-AU" sz="2000" dirty="0"/>
              <a:t> (3% is locally grown). </a:t>
            </a:r>
            <a:r>
              <a:rPr lang="en-GB" sz="2000" dirty="0"/>
              <a:t>A greenhouse produces more resource effective.</a:t>
            </a:r>
            <a:endParaRPr lang="en-AU" sz="20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AU" sz="2000" dirty="0"/>
              <a:t>Responsibly produced vegetables using </a:t>
            </a:r>
            <a:r>
              <a:rPr lang="en-AU" sz="2000" b="1" dirty="0"/>
              <a:t>waste heat </a:t>
            </a:r>
            <a:r>
              <a:rPr lang="en-AU" sz="2000" dirty="0"/>
              <a:t>from a </a:t>
            </a:r>
            <a:r>
              <a:rPr lang="en-AU" sz="2000" dirty="0" err="1"/>
              <a:t>datacenter</a:t>
            </a:r>
            <a:r>
              <a:rPr lang="en-AU" sz="2000" dirty="0"/>
              <a:t>. And providing </a:t>
            </a:r>
            <a:r>
              <a:rPr lang="en-AU" sz="2000" b="1" dirty="0">
                <a:solidFill>
                  <a:srgbClr val="00B0F0"/>
                </a:solidFill>
              </a:rPr>
              <a:t>cold</a:t>
            </a:r>
            <a:r>
              <a:rPr lang="en-AU" sz="2000" dirty="0"/>
              <a:t> back to the </a:t>
            </a:r>
            <a:r>
              <a:rPr lang="en-AU" sz="2000" dirty="0" err="1"/>
              <a:t>datacenter</a:t>
            </a:r>
            <a:r>
              <a:rPr lang="en-AU" sz="2000" dirty="0"/>
              <a:t>. </a:t>
            </a:r>
            <a:r>
              <a:rPr lang="en-AU" sz="2000" b="1" dirty="0"/>
              <a:t>Heating costs </a:t>
            </a:r>
            <a:r>
              <a:rPr lang="en-AU" sz="2000" dirty="0"/>
              <a:t>represent </a:t>
            </a:r>
            <a:r>
              <a:rPr lang="en-AU" sz="2000" b="1" dirty="0"/>
              <a:t>25% of the </a:t>
            </a:r>
            <a:r>
              <a:rPr lang="en-AU" sz="2000" b="1" dirty="0" err="1"/>
              <a:t>Opex</a:t>
            </a:r>
            <a:r>
              <a:rPr lang="en-AU" sz="2000" b="1" dirty="0"/>
              <a:t> </a:t>
            </a:r>
            <a:r>
              <a:rPr lang="en-AU" sz="2000" dirty="0"/>
              <a:t>of a greenhouse.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AU" sz="2000" dirty="0"/>
              <a:t>The pilot project in </a:t>
            </a:r>
            <a:r>
              <a:rPr lang="en-AU" sz="2000" dirty="0" err="1"/>
              <a:t>Koerich</a:t>
            </a:r>
            <a:r>
              <a:rPr lang="en-AU" sz="2000" dirty="0"/>
              <a:t> is covered by </a:t>
            </a:r>
            <a:r>
              <a:rPr lang="en-AU" sz="2000" b="1" dirty="0"/>
              <a:t>100% rainwater </a:t>
            </a:r>
            <a:r>
              <a:rPr lang="en-AU" sz="2000" dirty="0"/>
              <a:t>(water reservoir). A greenhouse consumes </a:t>
            </a:r>
            <a:r>
              <a:rPr lang="en-AU" sz="2000" b="1" dirty="0"/>
              <a:t>90% less water </a:t>
            </a:r>
            <a:r>
              <a:rPr lang="en-AU" sz="2000" dirty="0"/>
              <a:t>vs open field cultivation. Protection of natural </a:t>
            </a:r>
            <a:r>
              <a:rPr lang="en-GB" sz="2000" dirty="0"/>
              <a:t>water and soil due to closed-loop production.</a:t>
            </a:r>
            <a:endParaRPr lang="en-AU" sz="20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AU" sz="2000" dirty="0"/>
              <a:t>A greenhouse </a:t>
            </a:r>
            <a:r>
              <a:rPr lang="en-AU" sz="2000" b="1" dirty="0"/>
              <a:t>hardly requires any pesticides </a:t>
            </a:r>
            <a:r>
              <a:rPr lang="en-AU" sz="2000" dirty="0"/>
              <a:t>as it is a closed environment.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AU" sz="2000" dirty="0"/>
              <a:t>Greenhouses were </a:t>
            </a:r>
            <a:r>
              <a:rPr lang="en-AU" sz="2000" b="1" dirty="0"/>
              <a:t>not authorized </a:t>
            </a:r>
            <a:r>
              <a:rPr lang="en-AU" sz="2000" dirty="0"/>
              <a:t>in LU, for example            has 10.000 hectares high-tech greenhouses.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AU" sz="2000" dirty="0"/>
              <a:t>We managed to get a project in place in a </a:t>
            </a:r>
            <a:r>
              <a:rPr lang="en-AU" sz="2000" b="1" dirty="0"/>
              <a:t>green zone, supported by the ministry of environment</a:t>
            </a:r>
            <a:r>
              <a:rPr lang="en-AU" sz="2000" dirty="0"/>
              <a:t>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AU" sz="2000" dirty="0"/>
              <a:t>Labor : creation of </a:t>
            </a:r>
            <a:r>
              <a:rPr lang="en-AU" sz="2000" b="1" dirty="0"/>
              <a:t>all year jobs </a:t>
            </a:r>
            <a:r>
              <a:rPr lang="en-AU" sz="2000" dirty="0"/>
              <a:t>(not seasonable </a:t>
            </a:r>
            <a:r>
              <a:rPr lang="en-AU" sz="2000" dirty="0" err="1"/>
              <a:t>labor</a:t>
            </a:r>
            <a:r>
              <a:rPr lang="en-AU" sz="2000" dirty="0"/>
              <a:t>), ~25 FTE’s. And integrative </a:t>
            </a:r>
            <a:r>
              <a:rPr lang="en-AU" sz="2000" dirty="0" err="1"/>
              <a:t>labor</a:t>
            </a:r>
            <a:r>
              <a:rPr lang="en-AU" sz="2000" dirty="0"/>
              <a:t> is possible.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2000" dirty="0"/>
              <a:t>Increased </a:t>
            </a:r>
            <a:r>
              <a:rPr lang="en-GB" sz="2000" b="1" dirty="0"/>
              <a:t>local</a:t>
            </a:r>
            <a:r>
              <a:rPr lang="en-GB" sz="2000" dirty="0"/>
              <a:t> </a:t>
            </a:r>
            <a:r>
              <a:rPr lang="en-GB" sz="2000" b="1" dirty="0"/>
              <a:t>value chain </a:t>
            </a:r>
            <a:r>
              <a:rPr lang="en-GB" sz="2000" dirty="0"/>
              <a:t>using the advantages of </a:t>
            </a:r>
            <a:r>
              <a:rPr lang="en-GB" sz="2000" b="1" dirty="0"/>
              <a:t>regionality</a:t>
            </a:r>
            <a:r>
              <a:rPr lang="en-GB" sz="2000" dirty="0"/>
              <a:t> for more </a:t>
            </a:r>
            <a:r>
              <a:rPr lang="en-GB" sz="2000" b="1" dirty="0"/>
              <a:t>quality</a:t>
            </a:r>
            <a:r>
              <a:rPr lang="en-GB" sz="2000" dirty="0"/>
              <a:t> and </a:t>
            </a:r>
            <a:r>
              <a:rPr lang="en-GB" sz="2000" b="1" dirty="0"/>
              <a:t>durability</a:t>
            </a:r>
            <a:r>
              <a:rPr lang="en-GB" sz="2000" dirty="0"/>
              <a:t> and </a:t>
            </a:r>
            <a:r>
              <a:rPr lang="en-GB" sz="2000" b="1" dirty="0"/>
              <a:t>less transportation, </a:t>
            </a:r>
            <a:r>
              <a:rPr lang="en-GB" sz="2000" dirty="0"/>
              <a:t>ecologic production according to local standards and labels</a:t>
            </a:r>
            <a:r>
              <a:rPr lang="en-AU" sz="2000" dirty="0"/>
              <a:t>.</a:t>
            </a:r>
            <a:endParaRPr lang="en-GB" sz="2000" b="1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en-AU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856E0A-9BA5-730C-CE0F-4A82C65EE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168" y="3391867"/>
            <a:ext cx="539021" cy="324661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C44F6F58-F79D-0696-D95C-2DA3A64F223A}"/>
              </a:ext>
            </a:extLst>
          </p:cNvPr>
          <p:cNvSpPr txBox="1">
            <a:spLocks/>
          </p:cNvSpPr>
          <p:nvPr/>
        </p:nvSpPr>
        <p:spPr>
          <a:xfrm>
            <a:off x="340543" y="241803"/>
            <a:ext cx="947017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700" b="1" dirty="0" err="1">
                <a:latin typeface="Calibri"/>
                <a:cs typeface="Calibri"/>
              </a:rPr>
              <a:t>Why</a:t>
            </a:r>
            <a:r>
              <a:rPr lang="fr-CH" sz="2700" b="1" dirty="0">
                <a:latin typeface="Calibri"/>
                <a:cs typeface="Calibri"/>
              </a:rPr>
              <a:t> </a:t>
            </a:r>
            <a:r>
              <a:rPr lang="fr-CH" sz="2700" b="1" dirty="0" err="1">
                <a:latin typeface="Calibri"/>
                <a:cs typeface="Calibri"/>
              </a:rPr>
              <a:t>greenhouses</a:t>
            </a:r>
            <a:r>
              <a:rPr lang="fr-CH" sz="2700" b="1" dirty="0">
                <a:latin typeface="Calibri"/>
                <a:cs typeface="Calibri"/>
              </a:rPr>
              <a:t> </a:t>
            </a:r>
            <a:r>
              <a:rPr lang="fr-CH" sz="2700" b="1" dirty="0" err="1">
                <a:latin typeface="Calibri"/>
                <a:cs typeface="Calibri"/>
              </a:rPr>
              <a:t>make</a:t>
            </a:r>
            <a:r>
              <a:rPr lang="fr-CH" sz="2700" b="1" dirty="0">
                <a:latin typeface="Calibri"/>
                <a:cs typeface="Calibri"/>
              </a:rPr>
              <a:t> </a:t>
            </a:r>
            <a:r>
              <a:rPr lang="fr-CH" sz="2700" b="1" dirty="0" err="1">
                <a:latin typeface="Calibri"/>
                <a:cs typeface="Calibri"/>
              </a:rPr>
              <a:t>sense</a:t>
            </a:r>
            <a:r>
              <a:rPr lang="fr-CH" sz="2700" b="1" dirty="0">
                <a:latin typeface="Calibri"/>
                <a:cs typeface="Calibri"/>
              </a:rPr>
              <a:t> ?</a:t>
            </a:r>
            <a:endParaRPr lang="en-SG" sz="27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3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30BF698-9AD8-F1DF-BF38-FF78968E1DD3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dirty="0" smtClean="0">
                <a:solidFill>
                  <a:schemeClr val="tx1"/>
                </a:solidFill>
              </a:rPr>
              <a:pPr/>
              <a:t>26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83305-6CFF-D0C6-EFE6-62078F76339F}"/>
              </a:ext>
            </a:extLst>
          </p:cNvPr>
          <p:cNvSpPr txBox="1"/>
          <p:nvPr/>
        </p:nvSpPr>
        <p:spPr>
          <a:xfrm>
            <a:off x="4696184" y="5029111"/>
            <a:ext cx="775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latin typeface="Calibri"/>
                <a:cs typeface="Calibri"/>
              </a:rPr>
              <a:t>Bringing waste to life.</a:t>
            </a:r>
          </a:p>
          <a:p>
            <a:pPr algn="just"/>
            <a:r>
              <a:rPr lang="en-GB" sz="2800" b="1" dirty="0">
                <a:effectLst/>
                <a:latin typeface="."/>
              </a:rPr>
              <a:t>Turning waste streams into value.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0A3D3D-237C-A971-E602-FCC2DC310695}"/>
              </a:ext>
            </a:extLst>
          </p:cNvPr>
          <p:cNvGrpSpPr/>
          <p:nvPr/>
        </p:nvGrpSpPr>
        <p:grpSpPr>
          <a:xfrm>
            <a:off x="8281781" y="1774227"/>
            <a:ext cx="3559541" cy="3615606"/>
            <a:chOff x="4068369" y="1774227"/>
            <a:chExt cx="3559541" cy="361560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0D6E0FC-082F-076B-6751-D389B354FEBA}"/>
                </a:ext>
              </a:extLst>
            </p:cNvPr>
            <p:cNvSpPr/>
            <p:nvPr/>
          </p:nvSpPr>
          <p:spPr bwMode="auto">
            <a:xfrm>
              <a:off x="4068369" y="1774227"/>
              <a:ext cx="3559541" cy="361560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D2ECF9"/>
              </a:solidFill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739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7B6C90-7975-11F9-42BB-8F736B10A57D}"/>
                </a:ext>
              </a:extLst>
            </p:cNvPr>
            <p:cNvSpPr txBox="1"/>
            <p:nvPr/>
          </p:nvSpPr>
          <p:spPr>
            <a:xfrm>
              <a:off x="5078917" y="3329284"/>
              <a:ext cx="15459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" algn="ctr">
                <a:tabLst>
                  <a:tab pos="180975" algn="l"/>
                </a:tabLst>
              </a:pPr>
              <a:r>
                <a:rPr lang="en-GB" sz="3200" b="1" dirty="0">
                  <a:solidFill>
                    <a:srgbClr val="00A6D4"/>
                  </a:solidFill>
                </a:rPr>
                <a:t>MiR3.lu</a:t>
              </a: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554D4CE-03E7-221A-C16F-7A2D7011A972}"/>
              </a:ext>
            </a:extLst>
          </p:cNvPr>
          <p:cNvSpPr/>
          <p:nvPr/>
        </p:nvSpPr>
        <p:spPr>
          <a:xfrm>
            <a:off x="10261568" y="1929250"/>
            <a:ext cx="1295295" cy="1236651"/>
          </a:xfrm>
          <a:custGeom>
            <a:avLst/>
            <a:gdLst>
              <a:gd name="connsiteX0" fmla="*/ 86086 w 2163291"/>
              <a:gd name="connsiteY0" fmla="*/ 978896 h 2065350"/>
              <a:gd name="connsiteX1" fmla="*/ 86023 w 2163291"/>
              <a:gd name="connsiteY1" fmla="*/ 979023 h 2065350"/>
              <a:gd name="connsiteX2" fmla="*/ 85677 w 2163291"/>
              <a:gd name="connsiteY2" fmla="*/ 979303 h 2065350"/>
              <a:gd name="connsiteX3" fmla="*/ 379720 w 2163291"/>
              <a:gd name="connsiteY3" fmla="*/ 386 h 2065350"/>
              <a:gd name="connsiteX4" fmla="*/ 419148 w 2163291"/>
              <a:gd name="connsiteY4" fmla="*/ 3790 h 2065350"/>
              <a:gd name="connsiteX5" fmla="*/ 1084730 w 2163291"/>
              <a:gd name="connsiteY5" fmla="*/ 271273 h 2065350"/>
              <a:gd name="connsiteX6" fmla="*/ 1482826 w 2163291"/>
              <a:gd name="connsiteY6" fmla="*/ 541206 h 2065350"/>
              <a:gd name="connsiteX7" fmla="*/ 1904052 w 2163291"/>
              <a:gd name="connsiteY7" fmla="*/ 962705 h 2065350"/>
              <a:gd name="connsiteX8" fmla="*/ 2120381 w 2163291"/>
              <a:gd name="connsiteY8" fmla="*/ 1266107 h 2065350"/>
              <a:gd name="connsiteX9" fmla="*/ 2145279 w 2163291"/>
              <a:gd name="connsiteY9" fmla="*/ 1306517 h 2065350"/>
              <a:gd name="connsiteX10" fmla="*/ 2040789 w 2163291"/>
              <a:gd name="connsiteY10" fmla="*/ 1502027 h 2065350"/>
              <a:gd name="connsiteX11" fmla="*/ 1774801 w 2163291"/>
              <a:gd name="connsiteY11" fmla="*/ 1632232 h 2065350"/>
              <a:gd name="connsiteX12" fmla="*/ 1656297 w 2163291"/>
              <a:gd name="connsiteY12" fmla="*/ 1702029 h 2065350"/>
              <a:gd name="connsiteX13" fmla="*/ 1623779 w 2163291"/>
              <a:gd name="connsiteY13" fmla="*/ 1755498 h 2065350"/>
              <a:gd name="connsiteX14" fmla="*/ 1674256 w 2163291"/>
              <a:gd name="connsiteY14" fmla="*/ 1805293 h 2065350"/>
              <a:gd name="connsiteX15" fmla="*/ 1714799 w 2163291"/>
              <a:gd name="connsiteY15" fmla="*/ 1808967 h 2065350"/>
              <a:gd name="connsiteX16" fmla="*/ 1776841 w 2163291"/>
              <a:gd name="connsiteY16" fmla="*/ 1952506 h 2065350"/>
              <a:gd name="connsiteX17" fmla="*/ 1527181 w 2163291"/>
              <a:gd name="connsiteY17" fmla="*/ 2064751 h 2065350"/>
              <a:gd name="connsiteX18" fmla="*/ 1462963 w 2163291"/>
              <a:gd name="connsiteY18" fmla="*/ 1945022 h 2065350"/>
              <a:gd name="connsiteX19" fmla="*/ 1480242 w 2163291"/>
              <a:gd name="connsiteY19" fmla="*/ 1915770 h 2065350"/>
              <a:gd name="connsiteX20" fmla="*/ 1490309 w 2163291"/>
              <a:gd name="connsiteY20" fmla="*/ 1836450 h 2065350"/>
              <a:gd name="connsiteX21" fmla="*/ 1440650 w 2163291"/>
              <a:gd name="connsiteY21" fmla="*/ 1811280 h 2065350"/>
              <a:gd name="connsiteX22" fmla="*/ 1363233 w 2163291"/>
              <a:gd name="connsiteY22" fmla="*/ 1840941 h 2065350"/>
              <a:gd name="connsiteX23" fmla="*/ 995613 w 2163291"/>
              <a:gd name="connsiteY23" fmla="*/ 2016995 h 2065350"/>
              <a:gd name="connsiteX24" fmla="*/ 911668 w 2163291"/>
              <a:gd name="connsiteY24" fmla="*/ 2038357 h 2065350"/>
              <a:gd name="connsiteX25" fmla="*/ 802688 w 2163291"/>
              <a:gd name="connsiteY25" fmla="*/ 1983526 h 2065350"/>
              <a:gd name="connsiteX26" fmla="*/ 661733 w 2163291"/>
              <a:gd name="connsiteY26" fmla="*/ 1810191 h 2065350"/>
              <a:gd name="connsiteX27" fmla="*/ 101731 w 2163291"/>
              <a:gd name="connsiteY27" fmla="*/ 1466924 h 2065350"/>
              <a:gd name="connsiteX28" fmla="*/ 79963 w 2163291"/>
              <a:gd name="connsiteY28" fmla="*/ 1458217 h 2065350"/>
              <a:gd name="connsiteX29" fmla="*/ 1594 w 2163291"/>
              <a:gd name="connsiteY29" fmla="*/ 1331006 h 2065350"/>
              <a:gd name="connsiteX30" fmla="*/ 28805 w 2163291"/>
              <a:gd name="connsiteY30" fmla="*/ 1191549 h 2065350"/>
              <a:gd name="connsiteX31" fmla="*/ 72344 w 2163291"/>
              <a:gd name="connsiteY31" fmla="*/ 1006787 h 2065350"/>
              <a:gd name="connsiteX32" fmla="*/ 86023 w 2163291"/>
              <a:gd name="connsiteY32" fmla="*/ 979023 h 2065350"/>
              <a:gd name="connsiteX33" fmla="*/ 100626 w 2163291"/>
              <a:gd name="connsiteY33" fmla="*/ 967212 h 2065350"/>
              <a:gd name="connsiteX34" fmla="*/ 119963 w 2163291"/>
              <a:gd name="connsiteY34" fmla="*/ 967059 h 2065350"/>
              <a:gd name="connsiteX35" fmla="*/ 154249 w 2163291"/>
              <a:gd name="connsiteY35" fmla="*/ 980120 h 2065350"/>
              <a:gd name="connsiteX36" fmla="*/ 359828 w 2163291"/>
              <a:gd name="connsiteY36" fmla="*/ 935630 h 2065350"/>
              <a:gd name="connsiteX37" fmla="*/ 433978 w 2163291"/>
              <a:gd name="connsiteY37" fmla="*/ 597398 h 2065350"/>
              <a:gd name="connsiteX38" fmla="*/ 276970 w 2163291"/>
              <a:gd name="connsiteY38" fmla="*/ 473723 h 2065350"/>
              <a:gd name="connsiteX39" fmla="*/ 251529 w 2163291"/>
              <a:gd name="connsiteY39" fmla="*/ 472090 h 2065350"/>
              <a:gd name="connsiteX40" fmla="*/ 207718 w 2163291"/>
              <a:gd name="connsiteY40" fmla="*/ 426920 h 2065350"/>
              <a:gd name="connsiteX41" fmla="*/ 209488 w 2163291"/>
              <a:gd name="connsiteY41" fmla="*/ 378893 h 2065350"/>
              <a:gd name="connsiteX42" fmla="*/ 265134 w 2163291"/>
              <a:gd name="connsiteY42" fmla="*/ 127463 h 2065350"/>
              <a:gd name="connsiteX43" fmla="*/ 288398 w 2163291"/>
              <a:gd name="connsiteY43" fmla="*/ 63925 h 2065350"/>
              <a:gd name="connsiteX44" fmla="*/ 379720 w 2163291"/>
              <a:gd name="connsiteY44" fmla="*/ 386 h 206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63291" h="2065350">
                <a:moveTo>
                  <a:pt x="86086" y="978896"/>
                </a:moveTo>
                <a:lnTo>
                  <a:pt x="86023" y="979023"/>
                </a:lnTo>
                <a:lnTo>
                  <a:pt x="85677" y="979303"/>
                </a:lnTo>
                <a:close/>
                <a:moveTo>
                  <a:pt x="379720" y="386"/>
                </a:moveTo>
                <a:cubicBezTo>
                  <a:pt x="392379" y="-666"/>
                  <a:pt x="405611" y="422"/>
                  <a:pt x="419148" y="3790"/>
                </a:cubicBezTo>
                <a:cubicBezTo>
                  <a:pt x="653299" y="62157"/>
                  <a:pt x="874388" y="153177"/>
                  <a:pt x="1084730" y="271273"/>
                </a:cubicBezTo>
                <a:cubicBezTo>
                  <a:pt x="1225138" y="350049"/>
                  <a:pt x="1357928" y="439574"/>
                  <a:pt x="1482826" y="541206"/>
                </a:cubicBezTo>
                <a:cubicBezTo>
                  <a:pt x="1637793" y="667194"/>
                  <a:pt x="1781740" y="804609"/>
                  <a:pt x="1904052" y="962705"/>
                </a:cubicBezTo>
                <a:cubicBezTo>
                  <a:pt x="1979972" y="1060800"/>
                  <a:pt x="2048679" y="1164611"/>
                  <a:pt x="2120381" y="1266107"/>
                </a:cubicBezTo>
                <a:cubicBezTo>
                  <a:pt x="2129497" y="1279033"/>
                  <a:pt x="2137116" y="1293047"/>
                  <a:pt x="2145279" y="1306517"/>
                </a:cubicBezTo>
                <a:cubicBezTo>
                  <a:pt x="2188679" y="1377809"/>
                  <a:pt x="2153578" y="1444611"/>
                  <a:pt x="2040789" y="1502027"/>
                </a:cubicBezTo>
                <a:cubicBezTo>
                  <a:pt x="1960924" y="1542571"/>
                  <a:pt x="1869222" y="1586246"/>
                  <a:pt x="1774801" y="1632232"/>
                </a:cubicBezTo>
                <a:cubicBezTo>
                  <a:pt x="1733167" y="1652505"/>
                  <a:pt x="1695480" y="1677810"/>
                  <a:pt x="1656297" y="1702029"/>
                </a:cubicBezTo>
                <a:cubicBezTo>
                  <a:pt x="1636840" y="1714000"/>
                  <a:pt x="1616704" y="1727743"/>
                  <a:pt x="1623779" y="1755498"/>
                </a:cubicBezTo>
                <a:cubicBezTo>
                  <a:pt x="1630447" y="1781621"/>
                  <a:pt x="1647725" y="1799171"/>
                  <a:pt x="1674256" y="1805293"/>
                </a:cubicBezTo>
                <a:cubicBezTo>
                  <a:pt x="1687317" y="1808287"/>
                  <a:pt x="1701331" y="1806926"/>
                  <a:pt x="1714799" y="1808967"/>
                </a:cubicBezTo>
                <a:cubicBezTo>
                  <a:pt x="1795753" y="1820804"/>
                  <a:pt x="1827453" y="1887879"/>
                  <a:pt x="1776841" y="1952506"/>
                </a:cubicBezTo>
                <a:cubicBezTo>
                  <a:pt x="1714664" y="2031825"/>
                  <a:pt x="1628406" y="2070737"/>
                  <a:pt x="1527181" y="2064751"/>
                </a:cubicBezTo>
                <a:cubicBezTo>
                  <a:pt x="1457248" y="2060670"/>
                  <a:pt x="1430989" y="2007472"/>
                  <a:pt x="1462963" y="1945022"/>
                </a:cubicBezTo>
                <a:cubicBezTo>
                  <a:pt x="1468132" y="1934954"/>
                  <a:pt x="1473574" y="1924886"/>
                  <a:pt x="1480242" y="1915770"/>
                </a:cubicBezTo>
                <a:cubicBezTo>
                  <a:pt x="1500650" y="1888015"/>
                  <a:pt x="1502962" y="1862028"/>
                  <a:pt x="1490309" y="1836450"/>
                </a:cubicBezTo>
                <a:cubicBezTo>
                  <a:pt x="1481193" y="1818083"/>
                  <a:pt x="1460921" y="1808150"/>
                  <a:pt x="1440650" y="1811280"/>
                </a:cubicBezTo>
                <a:cubicBezTo>
                  <a:pt x="1413030" y="1815634"/>
                  <a:pt x="1388267" y="1828968"/>
                  <a:pt x="1363233" y="1840941"/>
                </a:cubicBezTo>
                <a:cubicBezTo>
                  <a:pt x="1240648" y="1899579"/>
                  <a:pt x="1118743" y="1959581"/>
                  <a:pt x="995613" y="2016995"/>
                </a:cubicBezTo>
                <a:cubicBezTo>
                  <a:pt x="969763" y="2028968"/>
                  <a:pt x="940103" y="2035499"/>
                  <a:pt x="911668" y="2038357"/>
                </a:cubicBezTo>
                <a:cubicBezTo>
                  <a:pt x="865272" y="2043118"/>
                  <a:pt x="830987" y="2022166"/>
                  <a:pt x="802688" y="1983526"/>
                </a:cubicBezTo>
                <a:cubicBezTo>
                  <a:pt x="758605" y="1923526"/>
                  <a:pt x="713707" y="1863118"/>
                  <a:pt x="661733" y="1810191"/>
                </a:cubicBezTo>
                <a:cubicBezTo>
                  <a:pt x="504318" y="1650328"/>
                  <a:pt x="316155" y="1537130"/>
                  <a:pt x="101731" y="1466924"/>
                </a:cubicBezTo>
                <a:cubicBezTo>
                  <a:pt x="94385" y="1464476"/>
                  <a:pt x="87038" y="1461755"/>
                  <a:pt x="79963" y="1458217"/>
                </a:cubicBezTo>
                <a:cubicBezTo>
                  <a:pt x="28261" y="1432094"/>
                  <a:pt x="-8201" y="1394680"/>
                  <a:pt x="1594" y="1331006"/>
                </a:cubicBezTo>
                <a:cubicBezTo>
                  <a:pt x="8806" y="1284204"/>
                  <a:pt x="18602" y="1237808"/>
                  <a:pt x="28805" y="1191549"/>
                </a:cubicBezTo>
                <a:cubicBezTo>
                  <a:pt x="42411" y="1129781"/>
                  <a:pt x="56698" y="1068011"/>
                  <a:pt x="72344" y="1006787"/>
                </a:cubicBezTo>
                <a:lnTo>
                  <a:pt x="86023" y="979023"/>
                </a:lnTo>
                <a:lnTo>
                  <a:pt x="100626" y="967212"/>
                </a:lnTo>
                <a:cubicBezTo>
                  <a:pt x="106697" y="965052"/>
                  <a:pt x="113500" y="964882"/>
                  <a:pt x="119963" y="967059"/>
                </a:cubicBezTo>
                <a:cubicBezTo>
                  <a:pt x="132889" y="971413"/>
                  <a:pt x="143773" y="975358"/>
                  <a:pt x="154249" y="980120"/>
                </a:cubicBezTo>
                <a:cubicBezTo>
                  <a:pt x="232072" y="1015495"/>
                  <a:pt x="310304" y="1001209"/>
                  <a:pt x="359828" y="935630"/>
                </a:cubicBezTo>
                <a:cubicBezTo>
                  <a:pt x="435746" y="835085"/>
                  <a:pt x="466496" y="722568"/>
                  <a:pt x="433978" y="597398"/>
                </a:cubicBezTo>
                <a:cubicBezTo>
                  <a:pt x="413706" y="519574"/>
                  <a:pt x="357651" y="476308"/>
                  <a:pt x="276970" y="473723"/>
                </a:cubicBezTo>
                <a:cubicBezTo>
                  <a:pt x="268671" y="473451"/>
                  <a:pt x="260372" y="472907"/>
                  <a:pt x="251529" y="472090"/>
                </a:cubicBezTo>
                <a:cubicBezTo>
                  <a:pt x="227719" y="470050"/>
                  <a:pt x="208942" y="450866"/>
                  <a:pt x="207718" y="426920"/>
                </a:cubicBezTo>
                <a:cubicBezTo>
                  <a:pt x="206902" y="410049"/>
                  <a:pt x="206630" y="394131"/>
                  <a:pt x="209488" y="378893"/>
                </a:cubicBezTo>
                <a:cubicBezTo>
                  <a:pt x="225814" y="294674"/>
                  <a:pt x="245542" y="211002"/>
                  <a:pt x="265134" y="127463"/>
                </a:cubicBezTo>
                <a:cubicBezTo>
                  <a:pt x="270303" y="105559"/>
                  <a:pt x="277787" y="83654"/>
                  <a:pt x="288398" y="63925"/>
                </a:cubicBezTo>
                <a:cubicBezTo>
                  <a:pt x="308910" y="25966"/>
                  <a:pt x="341741" y="3542"/>
                  <a:pt x="379720" y="38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DCA7F7-4F82-7F8F-E9B1-DD32351D4B0D}"/>
              </a:ext>
            </a:extLst>
          </p:cNvPr>
          <p:cNvGrpSpPr/>
          <p:nvPr/>
        </p:nvGrpSpPr>
        <p:grpSpPr>
          <a:xfrm>
            <a:off x="10816633" y="2856573"/>
            <a:ext cx="959482" cy="1404797"/>
            <a:chOff x="6504005" y="2790517"/>
            <a:chExt cx="959482" cy="1404797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E0D9FA1-3AE5-DFA9-38A3-F84A8CEAC927}"/>
                </a:ext>
              </a:extLst>
            </p:cNvPr>
            <p:cNvSpPr/>
            <p:nvPr/>
          </p:nvSpPr>
          <p:spPr>
            <a:xfrm>
              <a:off x="6504005" y="2790517"/>
              <a:ext cx="959482" cy="1404797"/>
            </a:xfrm>
            <a:custGeom>
              <a:avLst/>
              <a:gdLst>
                <a:gd name="connsiteX0" fmla="*/ 1233721 w 1602446"/>
                <a:gd name="connsiteY0" fmla="*/ 97 h 2346172"/>
                <a:gd name="connsiteX1" fmla="*/ 1372566 w 1602446"/>
                <a:gd name="connsiteY1" fmla="*/ 89868 h 2346172"/>
                <a:gd name="connsiteX2" fmla="*/ 1575969 w 1602446"/>
                <a:gd name="connsiteY2" fmla="*/ 827695 h 2346172"/>
                <a:gd name="connsiteX3" fmla="*/ 1597058 w 1602446"/>
                <a:gd name="connsiteY3" fmla="*/ 1410281 h 2346172"/>
                <a:gd name="connsiteX4" fmla="*/ 1493384 w 1602446"/>
                <a:gd name="connsiteY4" fmla="*/ 1996406 h 2346172"/>
                <a:gd name="connsiteX5" fmla="*/ 1421275 w 1602446"/>
                <a:gd name="connsiteY5" fmla="*/ 2215591 h 2346172"/>
                <a:gd name="connsiteX6" fmla="*/ 1223178 w 1602446"/>
                <a:gd name="connsiteY6" fmla="*/ 2292462 h 2346172"/>
                <a:gd name="connsiteX7" fmla="*/ 861272 w 1602446"/>
                <a:gd name="connsiteY7" fmla="*/ 2119537 h 2346172"/>
                <a:gd name="connsiteX8" fmla="*/ 803449 w 1602446"/>
                <a:gd name="connsiteY8" fmla="*/ 2095183 h 2346172"/>
                <a:gd name="connsiteX9" fmla="*/ 729298 w 1602446"/>
                <a:gd name="connsiteY9" fmla="*/ 2145931 h 2346172"/>
                <a:gd name="connsiteX10" fmla="*/ 741544 w 1602446"/>
                <a:gd name="connsiteY10" fmla="*/ 2185659 h 2346172"/>
                <a:gd name="connsiteX11" fmla="*/ 768755 w 1602446"/>
                <a:gd name="connsiteY11" fmla="*/ 2232462 h 2346172"/>
                <a:gd name="connsiteX12" fmla="*/ 719366 w 1602446"/>
                <a:gd name="connsiteY12" fmla="*/ 2338449 h 2346172"/>
                <a:gd name="connsiteX13" fmla="*/ 626305 w 1602446"/>
                <a:gd name="connsiteY13" fmla="*/ 2341170 h 2346172"/>
                <a:gd name="connsiteX14" fmla="*/ 451202 w 1602446"/>
                <a:gd name="connsiteY14" fmla="*/ 2243619 h 2346172"/>
                <a:gd name="connsiteX15" fmla="*/ 497869 w 1602446"/>
                <a:gd name="connsiteY15" fmla="*/ 2090421 h 2346172"/>
                <a:gd name="connsiteX16" fmla="*/ 555285 w 1602446"/>
                <a:gd name="connsiteY16" fmla="*/ 2074774 h 2346172"/>
                <a:gd name="connsiteX17" fmla="*/ 561951 w 1602446"/>
                <a:gd name="connsiteY17" fmla="*/ 1981849 h 2346172"/>
                <a:gd name="connsiteX18" fmla="*/ 520182 w 1602446"/>
                <a:gd name="connsiteY18" fmla="*/ 1956678 h 2346172"/>
                <a:gd name="connsiteX19" fmla="*/ 128479 w 1602446"/>
                <a:gd name="connsiteY19" fmla="*/ 1767562 h 2346172"/>
                <a:gd name="connsiteX20" fmla="*/ 44125 w 1602446"/>
                <a:gd name="connsiteY20" fmla="*/ 1661031 h 2346172"/>
                <a:gd name="connsiteX21" fmla="*/ 53921 w 1602446"/>
                <a:gd name="connsiteY21" fmla="*/ 1581575 h 2346172"/>
                <a:gd name="connsiteX22" fmla="*/ 103853 w 1602446"/>
                <a:gd name="connsiteY22" fmla="*/ 1199397 h 2346172"/>
                <a:gd name="connsiteX23" fmla="*/ 15281 w 1602446"/>
                <a:gd name="connsiteY23" fmla="*/ 735313 h 2346172"/>
                <a:gd name="connsiteX24" fmla="*/ 9023 w 1602446"/>
                <a:gd name="connsiteY24" fmla="*/ 623883 h 2346172"/>
                <a:gd name="connsiteX25" fmla="*/ 69159 w 1602446"/>
                <a:gd name="connsiteY25" fmla="*/ 553408 h 2346172"/>
                <a:gd name="connsiteX26" fmla="*/ 357733 w 1602446"/>
                <a:gd name="connsiteY26" fmla="*/ 416536 h 2346172"/>
                <a:gd name="connsiteX27" fmla="*/ 428346 w 1602446"/>
                <a:gd name="connsiteY27" fmla="*/ 446876 h 2346172"/>
                <a:gd name="connsiteX28" fmla="*/ 665217 w 1602446"/>
                <a:gd name="connsiteY28" fmla="*/ 591912 h 2346172"/>
                <a:gd name="connsiteX29" fmla="*/ 876510 w 1602446"/>
                <a:gd name="connsiteY29" fmla="*/ 472046 h 2346172"/>
                <a:gd name="connsiteX30" fmla="*/ 883721 w 1602446"/>
                <a:gd name="connsiteY30" fmla="*/ 227420 h 2346172"/>
                <a:gd name="connsiteX31" fmla="*/ 866170 w 1602446"/>
                <a:gd name="connsiteY31" fmla="*/ 202113 h 2346172"/>
                <a:gd name="connsiteX32" fmla="*/ 866306 w 1602446"/>
                <a:gd name="connsiteY32" fmla="*/ 202250 h 2346172"/>
                <a:gd name="connsiteX33" fmla="*/ 919504 w 1602446"/>
                <a:gd name="connsiteY33" fmla="*/ 141569 h 2346172"/>
                <a:gd name="connsiteX34" fmla="*/ 1175287 w 1602446"/>
                <a:gd name="connsiteY34" fmla="*/ 14494 h 2346172"/>
                <a:gd name="connsiteX35" fmla="*/ 1233721 w 1602446"/>
                <a:gd name="connsiteY35" fmla="*/ 97 h 234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446" h="2346172">
                  <a:moveTo>
                    <a:pt x="1233721" y="97"/>
                  </a:moveTo>
                  <a:cubicBezTo>
                    <a:pt x="1292362" y="-2046"/>
                    <a:pt x="1348383" y="31398"/>
                    <a:pt x="1372566" y="89868"/>
                  </a:cubicBezTo>
                  <a:cubicBezTo>
                    <a:pt x="1470799" y="327421"/>
                    <a:pt x="1539643" y="572320"/>
                    <a:pt x="1575969" y="827695"/>
                  </a:cubicBezTo>
                  <a:cubicBezTo>
                    <a:pt x="1603588" y="1021845"/>
                    <a:pt x="1607671" y="1216268"/>
                    <a:pt x="1597058" y="1410281"/>
                  </a:cubicBezTo>
                  <a:cubicBezTo>
                    <a:pt x="1586173" y="1608786"/>
                    <a:pt x="1550663" y="1805114"/>
                    <a:pt x="1493384" y="1996406"/>
                  </a:cubicBezTo>
                  <a:cubicBezTo>
                    <a:pt x="1471343" y="2070013"/>
                    <a:pt x="1447533" y="2143346"/>
                    <a:pt x="1421275" y="2215591"/>
                  </a:cubicBezTo>
                  <a:cubicBezTo>
                    <a:pt x="1384948" y="2315319"/>
                    <a:pt x="1321274" y="2339129"/>
                    <a:pt x="1223178" y="2292462"/>
                  </a:cubicBezTo>
                  <a:cubicBezTo>
                    <a:pt x="1102497" y="2235047"/>
                    <a:pt x="982225" y="2176680"/>
                    <a:pt x="861272" y="2119537"/>
                  </a:cubicBezTo>
                  <a:cubicBezTo>
                    <a:pt x="842496" y="2110692"/>
                    <a:pt x="823177" y="2102802"/>
                    <a:pt x="803449" y="2095183"/>
                  </a:cubicBezTo>
                  <a:cubicBezTo>
                    <a:pt x="767666" y="2081169"/>
                    <a:pt x="726985" y="2107564"/>
                    <a:pt x="729298" y="2145931"/>
                  </a:cubicBezTo>
                  <a:cubicBezTo>
                    <a:pt x="730115" y="2158857"/>
                    <a:pt x="734333" y="2172054"/>
                    <a:pt x="741544" y="2185659"/>
                  </a:cubicBezTo>
                  <a:cubicBezTo>
                    <a:pt x="749978" y="2201577"/>
                    <a:pt x="761816" y="2216000"/>
                    <a:pt x="768755" y="2232462"/>
                  </a:cubicBezTo>
                  <a:cubicBezTo>
                    <a:pt x="789571" y="2280898"/>
                    <a:pt x="769570" y="2323482"/>
                    <a:pt x="719366" y="2338449"/>
                  </a:cubicBezTo>
                  <a:cubicBezTo>
                    <a:pt x="688890" y="2347565"/>
                    <a:pt x="658958" y="2348789"/>
                    <a:pt x="626305" y="2341170"/>
                  </a:cubicBezTo>
                  <a:cubicBezTo>
                    <a:pt x="557869" y="2325115"/>
                    <a:pt x="498277" y="2295456"/>
                    <a:pt x="451202" y="2243619"/>
                  </a:cubicBezTo>
                  <a:cubicBezTo>
                    <a:pt x="389298" y="2175455"/>
                    <a:pt x="409569" y="2111509"/>
                    <a:pt x="497869" y="2090421"/>
                  </a:cubicBezTo>
                  <a:cubicBezTo>
                    <a:pt x="517189" y="2085795"/>
                    <a:pt x="537733" y="2082802"/>
                    <a:pt x="555285" y="2074774"/>
                  </a:cubicBezTo>
                  <a:cubicBezTo>
                    <a:pt x="592699" y="2057496"/>
                    <a:pt x="595964" y="2005114"/>
                    <a:pt x="561951" y="1981849"/>
                  </a:cubicBezTo>
                  <a:cubicBezTo>
                    <a:pt x="548754" y="1972869"/>
                    <a:pt x="534876" y="1963890"/>
                    <a:pt x="520182" y="1956678"/>
                  </a:cubicBezTo>
                  <a:cubicBezTo>
                    <a:pt x="390249" y="1892460"/>
                    <a:pt x="259773" y="1829195"/>
                    <a:pt x="128479" y="1767562"/>
                  </a:cubicBezTo>
                  <a:cubicBezTo>
                    <a:pt x="81269" y="1745385"/>
                    <a:pt x="50384" y="1711779"/>
                    <a:pt x="44125" y="1661031"/>
                  </a:cubicBezTo>
                  <a:cubicBezTo>
                    <a:pt x="40997" y="1635317"/>
                    <a:pt x="47255" y="1607426"/>
                    <a:pt x="53921" y="1581575"/>
                  </a:cubicBezTo>
                  <a:cubicBezTo>
                    <a:pt x="86303" y="1456133"/>
                    <a:pt x="105078" y="1329601"/>
                    <a:pt x="103853" y="1199397"/>
                  </a:cubicBezTo>
                  <a:cubicBezTo>
                    <a:pt x="102221" y="1038988"/>
                    <a:pt x="70247" y="885109"/>
                    <a:pt x="15281" y="735313"/>
                  </a:cubicBezTo>
                  <a:cubicBezTo>
                    <a:pt x="1676" y="698442"/>
                    <a:pt x="-7848" y="662796"/>
                    <a:pt x="9023" y="623883"/>
                  </a:cubicBezTo>
                  <a:cubicBezTo>
                    <a:pt x="22085" y="593680"/>
                    <a:pt x="38411" y="568102"/>
                    <a:pt x="69159" y="553408"/>
                  </a:cubicBezTo>
                  <a:cubicBezTo>
                    <a:pt x="165350" y="507829"/>
                    <a:pt x="260862" y="460755"/>
                    <a:pt x="357733" y="416536"/>
                  </a:cubicBezTo>
                  <a:cubicBezTo>
                    <a:pt x="399773" y="397352"/>
                    <a:pt x="423311" y="407284"/>
                    <a:pt x="428346" y="446876"/>
                  </a:cubicBezTo>
                  <a:cubicBezTo>
                    <a:pt x="445352" y="581571"/>
                    <a:pt x="552699" y="614360"/>
                    <a:pt x="665217" y="591912"/>
                  </a:cubicBezTo>
                  <a:cubicBezTo>
                    <a:pt x="747666" y="575448"/>
                    <a:pt x="818823" y="535313"/>
                    <a:pt x="876510" y="472046"/>
                  </a:cubicBezTo>
                  <a:cubicBezTo>
                    <a:pt x="938960" y="403474"/>
                    <a:pt x="944538" y="297216"/>
                    <a:pt x="883721" y="227420"/>
                  </a:cubicBezTo>
                  <a:cubicBezTo>
                    <a:pt x="876375" y="218984"/>
                    <a:pt x="870932" y="208916"/>
                    <a:pt x="866170" y="202113"/>
                  </a:cubicBezTo>
                  <a:lnTo>
                    <a:pt x="866306" y="202250"/>
                  </a:lnTo>
                  <a:cubicBezTo>
                    <a:pt x="870115" y="165923"/>
                    <a:pt x="895285" y="153814"/>
                    <a:pt x="919504" y="141569"/>
                  </a:cubicBezTo>
                  <a:cubicBezTo>
                    <a:pt x="1004538" y="98848"/>
                    <a:pt x="1089300" y="55311"/>
                    <a:pt x="1175287" y="14494"/>
                  </a:cubicBezTo>
                  <a:cubicBezTo>
                    <a:pt x="1194335" y="5480"/>
                    <a:pt x="1214174" y="812"/>
                    <a:pt x="1233721" y="9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F56EBDD7-6A64-8F49-EB9E-E96E0EA85168}"/>
                </a:ext>
              </a:extLst>
            </p:cNvPr>
            <p:cNvSpPr/>
            <p:nvPr/>
          </p:nvSpPr>
          <p:spPr bwMode="auto">
            <a:xfrm rot="9380590">
              <a:off x="6865063" y="2989643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607EBC-BC85-C5FE-8DB6-BBDD77D56EB8}"/>
              </a:ext>
            </a:extLst>
          </p:cNvPr>
          <p:cNvGrpSpPr/>
          <p:nvPr/>
        </p:nvGrpSpPr>
        <p:grpSpPr>
          <a:xfrm>
            <a:off x="10218109" y="3948235"/>
            <a:ext cx="1372292" cy="1274472"/>
            <a:chOff x="6004697" y="3948235"/>
            <a:chExt cx="1372292" cy="1274472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2CD9905-7A22-5AE6-1B82-D6C789333D26}"/>
                </a:ext>
              </a:extLst>
            </p:cNvPr>
            <p:cNvSpPr/>
            <p:nvPr/>
          </p:nvSpPr>
          <p:spPr>
            <a:xfrm>
              <a:off x="6004697" y="3948235"/>
              <a:ext cx="1372292" cy="1274472"/>
            </a:xfrm>
            <a:custGeom>
              <a:avLst/>
              <a:gdLst>
                <a:gd name="connsiteX0" fmla="*/ 1043732 w 2291886"/>
                <a:gd name="connsiteY0" fmla="*/ 585 h 2128515"/>
                <a:gd name="connsiteX1" fmla="*/ 1082914 w 2291886"/>
                <a:gd name="connsiteY1" fmla="*/ 11847 h 2128515"/>
                <a:gd name="connsiteX2" fmla="*/ 1369582 w 2291886"/>
                <a:gd name="connsiteY2" fmla="*/ 152393 h 2128515"/>
                <a:gd name="connsiteX3" fmla="*/ 1402100 w 2291886"/>
                <a:gd name="connsiteY3" fmla="*/ 225319 h 2128515"/>
                <a:gd name="connsiteX4" fmla="*/ 1413391 w 2291886"/>
                <a:gd name="connsiteY4" fmla="*/ 488721 h 2128515"/>
                <a:gd name="connsiteX5" fmla="*/ 1690808 w 2291886"/>
                <a:gd name="connsiteY5" fmla="*/ 595796 h 2128515"/>
                <a:gd name="connsiteX6" fmla="*/ 1845095 w 2291886"/>
                <a:gd name="connsiteY6" fmla="*/ 469265 h 2128515"/>
                <a:gd name="connsiteX7" fmla="*/ 1848904 w 2291886"/>
                <a:gd name="connsiteY7" fmla="*/ 449265 h 2128515"/>
                <a:gd name="connsiteX8" fmla="*/ 1917612 w 2291886"/>
                <a:gd name="connsiteY8" fmla="*/ 413346 h 2128515"/>
                <a:gd name="connsiteX9" fmla="*/ 2054075 w 2291886"/>
                <a:gd name="connsiteY9" fmla="*/ 474299 h 2128515"/>
                <a:gd name="connsiteX10" fmla="*/ 2206593 w 2291886"/>
                <a:gd name="connsiteY10" fmla="*/ 549130 h 2128515"/>
                <a:gd name="connsiteX11" fmla="*/ 2269858 w 2291886"/>
                <a:gd name="connsiteY11" fmla="*/ 740287 h 2128515"/>
                <a:gd name="connsiteX12" fmla="*/ 2024823 w 2291886"/>
                <a:gd name="connsiteY12" fmla="*/ 1123009 h 2128515"/>
                <a:gd name="connsiteX13" fmla="*/ 1771625 w 2291886"/>
                <a:gd name="connsiteY13" fmla="*/ 1415255 h 2128515"/>
                <a:gd name="connsiteX14" fmla="*/ 1336793 w 2291886"/>
                <a:gd name="connsiteY14" fmla="*/ 1772537 h 2128515"/>
                <a:gd name="connsiteX15" fmla="*/ 676246 w 2291886"/>
                <a:gd name="connsiteY15" fmla="*/ 2102470 h 2128515"/>
                <a:gd name="connsiteX16" fmla="*/ 618014 w 2291886"/>
                <a:gd name="connsiteY16" fmla="*/ 2121109 h 2128515"/>
                <a:gd name="connsiteX17" fmla="*/ 448626 w 2291886"/>
                <a:gd name="connsiteY17" fmla="*/ 2018116 h 2128515"/>
                <a:gd name="connsiteX18" fmla="*/ 343047 w 2291886"/>
                <a:gd name="connsiteY18" fmla="*/ 1575937 h 2128515"/>
                <a:gd name="connsiteX19" fmla="*/ 322911 w 2291886"/>
                <a:gd name="connsiteY19" fmla="*/ 1515121 h 2128515"/>
                <a:gd name="connsiteX20" fmla="*/ 234611 w 2291886"/>
                <a:gd name="connsiteY20" fmla="*/ 1564236 h 2128515"/>
                <a:gd name="connsiteX21" fmla="*/ 223182 w 2291886"/>
                <a:gd name="connsiteY21" fmla="*/ 1596209 h 2128515"/>
                <a:gd name="connsiteX22" fmla="*/ 67128 w 2291886"/>
                <a:gd name="connsiteY22" fmla="*/ 1619338 h 2128515"/>
                <a:gd name="connsiteX23" fmla="*/ 596 w 2291886"/>
                <a:gd name="connsiteY23" fmla="*/ 1444779 h 2128515"/>
                <a:gd name="connsiteX24" fmla="*/ 10256 w 2291886"/>
                <a:gd name="connsiteY24" fmla="*/ 1344507 h 2128515"/>
                <a:gd name="connsiteX25" fmla="*/ 159101 w 2291886"/>
                <a:gd name="connsiteY25" fmla="*/ 1306684 h 2128515"/>
                <a:gd name="connsiteX26" fmla="*/ 188080 w 2291886"/>
                <a:gd name="connsiteY26" fmla="*/ 1335392 h 2128515"/>
                <a:gd name="connsiteX27" fmla="*/ 285087 w 2291886"/>
                <a:gd name="connsiteY27" fmla="*/ 1321922 h 2128515"/>
                <a:gd name="connsiteX28" fmla="*/ 284816 w 2291886"/>
                <a:gd name="connsiteY28" fmla="*/ 1322058 h 2128515"/>
                <a:gd name="connsiteX29" fmla="*/ 189713 w 2291886"/>
                <a:gd name="connsiteY29" fmla="*/ 903417 h 2128515"/>
                <a:gd name="connsiteX30" fmla="*/ 173114 w 2291886"/>
                <a:gd name="connsiteY30" fmla="*/ 823688 h 2128515"/>
                <a:gd name="connsiteX31" fmla="*/ 257332 w 2291886"/>
                <a:gd name="connsiteY31" fmla="*/ 651306 h 2128515"/>
                <a:gd name="connsiteX32" fmla="*/ 583864 w 2291886"/>
                <a:gd name="connsiteY32" fmla="*/ 458108 h 2128515"/>
                <a:gd name="connsiteX33" fmla="*/ 905771 w 2291886"/>
                <a:gd name="connsiteY33" fmla="*/ 93480 h 2128515"/>
                <a:gd name="connsiteX34" fmla="*/ 941008 w 2291886"/>
                <a:gd name="connsiteY34" fmla="*/ 44094 h 2128515"/>
                <a:gd name="connsiteX35" fmla="*/ 1043732 w 2291886"/>
                <a:gd name="connsiteY35" fmla="*/ 585 h 212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291886" h="2128515">
                  <a:moveTo>
                    <a:pt x="1043732" y="585"/>
                  </a:moveTo>
                  <a:cubicBezTo>
                    <a:pt x="1056434" y="1924"/>
                    <a:pt x="1069513" y="5589"/>
                    <a:pt x="1082914" y="11847"/>
                  </a:cubicBezTo>
                  <a:cubicBezTo>
                    <a:pt x="1179377" y="56746"/>
                    <a:pt x="1274888" y="103958"/>
                    <a:pt x="1369582" y="152393"/>
                  </a:cubicBezTo>
                  <a:cubicBezTo>
                    <a:pt x="1429718" y="188992"/>
                    <a:pt x="1416112" y="202597"/>
                    <a:pt x="1402100" y="225319"/>
                  </a:cubicBezTo>
                  <a:cubicBezTo>
                    <a:pt x="1316521" y="303549"/>
                    <a:pt x="1334479" y="415115"/>
                    <a:pt x="1413391" y="488721"/>
                  </a:cubicBezTo>
                  <a:cubicBezTo>
                    <a:pt x="1490263" y="560558"/>
                    <a:pt x="1582372" y="601919"/>
                    <a:pt x="1690808" y="595796"/>
                  </a:cubicBezTo>
                  <a:cubicBezTo>
                    <a:pt x="1777883" y="590899"/>
                    <a:pt x="1822782" y="553484"/>
                    <a:pt x="1845095" y="469265"/>
                  </a:cubicBezTo>
                  <a:cubicBezTo>
                    <a:pt x="1846863" y="462734"/>
                    <a:pt x="1847272" y="455795"/>
                    <a:pt x="1848904" y="449265"/>
                  </a:cubicBezTo>
                  <a:cubicBezTo>
                    <a:pt x="1860196" y="406951"/>
                    <a:pt x="1876115" y="397155"/>
                    <a:pt x="1917612" y="413346"/>
                  </a:cubicBezTo>
                  <a:cubicBezTo>
                    <a:pt x="1963870" y="431578"/>
                    <a:pt x="2009041" y="453074"/>
                    <a:pt x="2054075" y="474299"/>
                  </a:cubicBezTo>
                  <a:cubicBezTo>
                    <a:pt x="2105232" y="498517"/>
                    <a:pt x="2156253" y="523143"/>
                    <a:pt x="2206593" y="549130"/>
                  </a:cubicBezTo>
                  <a:cubicBezTo>
                    <a:pt x="2292171" y="593483"/>
                    <a:pt x="2313533" y="654980"/>
                    <a:pt x="2269858" y="740287"/>
                  </a:cubicBezTo>
                  <a:cubicBezTo>
                    <a:pt x="2200606" y="875662"/>
                    <a:pt x="2118973" y="1003961"/>
                    <a:pt x="2024823" y="1123009"/>
                  </a:cubicBezTo>
                  <a:cubicBezTo>
                    <a:pt x="1944958" y="1224098"/>
                    <a:pt x="1862373" y="1324235"/>
                    <a:pt x="1771625" y="1415255"/>
                  </a:cubicBezTo>
                  <a:cubicBezTo>
                    <a:pt x="1638971" y="1548318"/>
                    <a:pt x="1493800" y="1667774"/>
                    <a:pt x="1336793" y="1772537"/>
                  </a:cubicBezTo>
                  <a:cubicBezTo>
                    <a:pt x="1130261" y="1910360"/>
                    <a:pt x="909988" y="2019613"/>
                    <a:pt x="676246" y="2102470"/>
                  </a:cubicBezTo>
                  <a:cubicBezTo>
                    <a:pt x="657062" y="2109272"/>
                    <a:pt x="637742" y="2115939"/>
                    <a:pt x="618014" y="2121109"/>
                  </a:cubicBezTo>
                  <a:cubicBezTo>
                    <a:pt x="526450" y="2145463"/>
                    <a:pt x="469578" y="2109409"/>
                    <a:pt x="448626" y="2018116"/>
                  </a:cubicBezTo>
                  <a:cubicBezTo>
                    <a:pt x="414612" y="1870496"/>
                    <a:pt x="378693" y="1723284"/>
                    <a:pt x="343047" y="1575937"/>
                  </a:cubicBezTo>
                  <a:cubicBezTo>
                    <a:pt x="337877" y="1554576"/>
                    <a:pt x="329305" y="1534168"/>
                    <a:pt x="322911" y="1515121"/>
                  </a:cubicBezTo>
                  <a:cubicBezTo>
                    <a:pt x="259509" y="1515665"/>
                    <a:pt x="252434" y="1519746"/>
                    <a:pt x="234611" y="1564236"/>
                  </a:cubicBezTo>
                  <a:cubicBezTo>
                    <a:pt x="230394" y="1574712"/>
                    <a:pt x="227808" y="1585869"/>
                    <a:pt x="223182" y="1596209"/>
                  </a:cubicBezTo>
                  <a:cubicBezTo>
                    <a:pt x="189577" y="1670495"/>
                    <a:pt x="120053" y="1681652"/>
                    <a:pt x="67128" y="1619338"/>
                  </a:cubicBezTo>
                  <a:cubicBezTo>
                    <a:pt x="24814" y="1569543"/>
                    <a:pt x="3454" y="1509543"/>
                    <a:pt x="596" y="1444779"/>
                  </a:cubicBezTo>
                  <a:cubicBezTo>
                    <a:pt x="-900" y="1411446"/>
                    <a:pt x="-220" y="1375664"/>
                    <a:pt x="10256" y="1344507"/>
                  </a:cubicBezTo>
                  <a:cubicBezTo>
                    <a:pt x="35563" y="1268997"/>
                    <a:pt x="98964" y="1254575"/>
                    <a:pt x="159101" y="1306684"/>
                  </a:cubicBezTo>
                  <a:cubicBezTo>
                    <a:pt x="169304" y="1315527"/>
                    <a:pt x="177740" y="1326548"/>
                    <a:pt x="188080" y="1335392"/>
                  </a:cubicBezTo>
                  <a:cubicBezTo>
                    <a:pt x="223455" y="1365596"/>
                    <a:pt x="236516" y="1364236"/>
                    <a:pt x="285087" y="1321922"/>
                  </a:cubicBezTo>
                  <a:lnTo>
                    <a:pt x="284816" y="1322058"/>
                  </a:lnTo>
                  <a:cubicBezTo>
                    <a:pt x="253658" y="1185050"/>
                    <a:pt x="221549" y="1044233"/>
                    <a:pt x="189713" y="903417"/>
                  </a:cubicBezTo>
                  <a:cubicBezTo>
                    <a:pt x="183727" y="877022"/>
                    <a:pt x="178284" y="850355"/>
                    <a:pt x="173114" y="823688"/>
                  </a:cubicBezTo>
                  <a:cubicBezTo>
                    <a:pt x="157604" y="745185"/>
                    <a:pt x="184679" y="686000"/>
                    <a:pt x="257332" y="651306"/>
                  </a:cubicBezTo>
                  <a:cubicBezTo>
                    <a:pt x="372027" y="596613"/>
                    <a:pt x="484136" y="538652"/>
                    <a:pt x="583864" y="458108"/>
                  </a:cubicBezTo>
                  <a:cubicBezTo>
                    <a:pt x="711891" y="354570"/>
                    <a:pt x="821280" y="235250"/>
                    <a:pt x="905771" y="93480"/>
                  </a:cubicBezTo>
                  <a:cubicBezTo>
                    <a:pt x="916111" y="76065"/>
                    <a:pt x="926996" y="58379"/>
                    <a:pt x="941008" y="44094"/>
                  </a:cubicBezTo>
                  <a:cubicBezTo>
                    <a:pt x="970907" y="13481"/>
                    <a:pt x="1005627" y="-3433"/>
                    <a:pt x="1043732" y="585"/>
                  </a:cubicBezTo>
                  <a:close/>
                </a:path>
              </a:pathLst>
            </a:custGeom>
            <a:solidFill>
              <a:srgbClr val="FFDD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CD43F9C9-30CB-399D-0D9B-915FF0305ABF}"/>
                </a:ext>
              </a:extLst>
            </p:cNvPr>
            <p:cNvSpPr/>
            <p:nvPr/>
          </p:nvSpPr>
          <p:spPr bwMode="auto">
            <a:xfrm rot="12771821">
              <a:off x="6907307" y="4150711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42FEF0D-C193-38EF-89CD-D4109162BC75}"/>
              </a:ext>
            </a:extLst>
          </p:cNvPr>
          <p:cNvGrpSpPr/>
          <p:nvPr/>
        </p:nvGrpSpPr>
        <p:grpSpPr>
          <a:xfrm>
            <a:off x="6824040" y="4284453"/>
            <a:ext cx="4124766" cy="1614273"/>
            <a:chOff x="2610628" y="4284453"/>
            <a:chExt cx="4124766" cy="1614273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4AC72AA-0C37-8362-28EA-5CBF2FA4B4FF}"/>
                </a:ext>
              </a:extLst>
            </p:cNvPr>
            <p:cNvSpPr/>
            <p:nvPr/>
          </p:nvSpPr>
          <p:spPr>
            <a:xfrm>
              <a:off x="4862024" y="4284453"/>
              <a:ext cx="1371912" cy="1016382"/>
            </a:xfrm>
            <a:custGeom>
              <a:avLst/>
              <a:gdLst>
                <a:gd name="connsiteX0" fmla="*/ 940798 w 2291252"/>
                <a:gd name="connsiteY0" fmla="*/ 2131 h 1697474"/>
                <a:gd name="connsiteX1" fmla="*/ 994157 w 2291252"/>
                <a:gd name="connsiteY1" fmla="*/ 19442 h 1697474"/>
                <a:gd name="connsiteX2" fmla="*/ 1173206 w 2291252"/>
                <a:gd name="connsiteY2" fmla="*/ 101211 h 1697474"/>
                <a:gd name="connsiteX3" fmla="*/ 1840556 w 2291252"/>
                <a:gd name="connsiteY3" fmla="*/ 173728 h 1697474"/>
                <a:gd name="connsiteX4" fmla="*/ 2006814 w 2291252"/>
                <a:gd name="connsiteY4" fmla="*/ 285157 h 1697474"/>
                <a:gd name="connsiteX5" fmla="*/ 2069264 w 2291252"/>
                <a:gd name="connsiteY5" fmla="*/ 549240 h 1697474"/>
                <a:gd name="connsiteX6" fmla="*/ 2074026 w 2291252"/>
                <a:gd name="connsiteY6" fmla="*/ 603118 h 1697474"/>
                <a:gd name="connsiteX7" fmla="*/ 2028447 w 2291252"/>
                <a:gd name="connsiteY7" fmla="*/ 649649 h 1697474"/>
                <a:gd name="connsiteX8" fmla="*/ 1987631 w 2291252"/>
                <a:gd name="connsiteY8" fmla="*/ 649649 h 1697474"/>
                <a:gd name="connsiteX9" fmla="*/ 1858243 w 2291252"/>
                <a:gd name="connsiteY9" fmla="*/ 743119 h 1697474"/>
                <a:gd name="connsiteX10" fmla="*/ 1921509 w 2291252"/>
                <a:gd name="connsiteY10" fmla="*/ 1099855 h 1697474"/>
                <a:gd name="connsiteX11" fmla="*/ 2138380 w 2291252"/>
                <a:gd name="connsiteY11" fmla="*/ 1134141 h 1697474"/>
                <a:gd name="connsiteX12" fmla="*/ 2163005 w 2291252"/>
                <a:gd name="connsiteY12" fmla="*/ 1122712 h 1697474"/>
                <a:gd name="connsiteX13" fmla="*/ 2163278 w 2291252"/>
                <a:gd name="connsiteY13" fmla="*/ 1122712 h 1697474"/>
                <a:gd name="connsiteX14" fmla="*/ 2217700 w 2291252"/>
                <a:gd name="connsiteY14" fmla="*/ 1195093 h 1697474"/>
                <a:gd name="connsiteX15" fmla="*/ 2288313 w 2291252"/>
                <a:gd name="connsiteY15" fmla="*/ 1492102 h 1697474"/>
                <a:gd name="connsiteX16" fmla="*/ 2192666 w 2291252"/>
                <a:gd name="connsiteY16" fmla="*/ 1643804 h 1697474"/>
                <a:gd name="connsiteX17" fmla="*/ 1970353 w 2291252"/>
                <a:gd name="connsiteY17" fmla="*/ 1681082 h 1697474"/>
                <a:gd name="connsiteX18" fmla="*/ 1665452 w 2291252"/>
                <a:gd name="connsiteY18" fmla="*/ 1696864 h 1697474"/>
                <a:gd name="connsiteX19" fmla="*/ 907626 w 2291252"/>
                <a:gd name="connsiteY19" fmla="*/ 1599313 h 1697474"/>
                <a:gd name="connsiteX20" fmla="*/ 62315 w 2291252"/>
                <a:gd name="connsiteY20" fmla="*/ 1214141 h 1697474"/>
                <a:gd name="connsiteX21" fmla="*/ 43541 w 2291252"/>
                <a:gd name="connsiteY21" fmla="*/ 1199720 h 1697474"/>
                <a:gd name="connsiteX22" fmla="*/ 22860 w 2291252"/>
                <a:gd name="connsiteY22" fmla="*/ 1046794 h 1697474"/>
                <a:gd name="connsiteX23" fmla="*/ 126126 w 2291252"/>
                <a:gd name="connsiteY23" fmla="*/ 912235 h 1697474"/>
                <a:gd name="connsiteX24" fmla="*/ 298371 w 2291252"/>
                <a:gd name="connsiteY24" fmla="*/ 693595 h 1697474"/>
                <a:gd name="connsiteX25" fmla="*/ 342726 w 2291252"/>
                <a:gd name="connsiteY25" fmla="*/ 628152 h 1697474"/>
                <a:gd name="connsiteX26" fmla="*/ 339324 w 2291252"/>
                <a:gd name="connsiteY26" fmla="*/ 584343 h 1697474"/>
                <a:gd name="connsiteX27" fmla="*/ 277147 w 2291252"/>
                <a:gd name="connsiteY27" fmla="*/ 567472 h 1697474"/>
                <a:gd name="connsiteX28" fmla="*/ 225174 w 2291252"/>
                <a:gd name="connsiteY28" fmla="*/ 582574 h 1697474"/>
                <a:gd name="connsiteX29" fmla="*/ 112792 w 2291252"/>
                <a:gd name="connsiteY29" fmla="*/ 492778 h 1697474"/>
                <a:gd name="connsiteX30" fmla="*/ 137011 w 2291252"/>
                <a:gd name="connsiteY30" fmla="*/ 408695 h 1697474"/>
                <a:gd name="connsiteX31" fmla="*/ 282045 w 2291252"/>
                <a:gd name="connsiteY31" fmla="*/ 262300 h 1697474"/>
                <a:gd name="connsiteX32" fmla="*/ 413882 w 2291252"/>
                <a:gd name="connsiteY32" fmla="*/ 350872 h 1697474"/>
                <a:gd name="connsiteX33" fmla="*/ 436059 w 2291252"/>
                <a:gd name="connsiteY33" fmla="*/ 446384 h 1697474"/>
                <a:gd name="connsiteX34" fmla="*/ 482318 w 2291252"/>
                <a:gd name="connsiteY34" fmla="*/ 447335 h 1697474"/>
                <a:gd name="connsiteX35" fmla="*/ 657692 w 2291252"/>
                <a:gd name="connsiteY35" fmla="*/ 247335 h 1697474"/>
                <a:gd name="connsiteX36" fmla="*/ 767489 w 2291252"/>
                <a:gd name="connsiteY36" fmla="*/ 104068 h 1697474"/>
                <a:gd name="connsiteX37" fmla="*/ 804496 w 2291252"/>
                <a:gd name="connsiteY37" fmla="*/ 56449 h 1697474"/>
                <a:gd name="connsiteX38" fmla="*/ 940798 w 2291252"/>
                <a:gd name="connsiteY38" fmla="*/ 2131 h 1697474"/>
                <a:gd name="connsiteX0" fmla="*/ 940798 w 2291252"/>
                <a:gd name="connsiteY0" fmla="*/ 2131 h 1697474"/>
                <a:gd name="connsiteX1" fmla="*/ 994157 w 2291252"/>
                <a:gd name="connsiteY1" fmla="*/ 19442 h 1697474"/>
                <a:gd name="connsiteX2" fmla="*/ 1173206 w 2291252"/>
                <a:gd name="connsiteY2" fmla="*/ 101211 h 1697474"/>
                <a:gd name="connsiteX3" fmla="*/ 1840556 w 2291252"/>
                <a:gd name="connsiteY3" fmla="*/ 173728 h 1697474"/>
                <a:gd name="connsiteX4" fmla="*/ 2006814 w 2291252"/>
                <a:gd name="connsiteY4" fmla="*/ 285157 h 1697474"/>
                <a:gd name="connsiteX5" fmla="*/ 2069264 w 2291252"/>
                <a:gd name="connsiteY5" fmla="*/ 549240 h 1697474"/>
                <a:gd name="connsiteX6" fmla="*/ 2074026 w 2291252"/>
                <a:gd name="connsiteY6" fmla="*/ 603118 h 1697474"/>
                <a:gd name="connsiteX7" fmla="*/ 2028447 w 2291252"/>
                <a:gd name="connsiteY7" fmla="*/ 649649 h 1697474"/>
                <a:gd name="connsiteX8" fmla="*/ 1987631 w 2291252"/>
                <a:gd name="connsiteY8" fmla="*/ 649649 h 1697474"/>
                <a:gd name="connsiteX9" fmla="*/ 1858243 w 2291252"/>
                <a:gd name="connsiteY9" fmla="*/ 743119 h 1697474"/>
                <a:gd name="connsiteX10" fmla="*/ 1921509 w 2291252"/>
                <a:gd name="connsiteY10" fmla="*/ 1099855 h 1697474"/>
                <a:gd name="connsiteX11" fmla="*/ 2138380 w 2291252"/>
                <a:gd name="connsiteY11" fmla="*/ 1134141 h 1697474"/>
                <a:gd name="connsiteX12" fmla="*/ 2163005 w 2291252"/>
                <a:gd name="connsiteY12" fmla="*/ 1122712 h 1697474"/>
                <a:gd name="connsiteX13" fmla="*/ 2163278 w 2291252"/>
                <a:gd name="connsiteY13" fmla="*/ 1122712 h 1697474"/>
                <a:gd name="connsiteX14" fmla="*/ 2217700 w 2291252"/>
                <a:gd name="connsiteY14" fmla="*/ 1195093 h 1697474"/>
                <a:gd name="connsiteX15" fmla="*/ 2288313 w 2291252"/>
                <a:gd name="connsiteY15" fmla="*/ 1492102 h 1697474"/>
                <a:gd name="connsiteX16" fmla="*/ 2192666 w 2291252"/>
                <a:gd name="connsiteY16" fmla="*/ 1643804 h 1697474"/>
                <a:gd name="connsiteX17" fmla="*/ 1970353 w 2291252"/>
                <a:gd name="connsiteY17" fmla="*/ 1681082 h 1697474"/>
                <a:gd name="connsiteX18" fmla="*/ 1665452 w 2291252"/>
                <a:gd name="connsiteY18" fmla="*/ 1696864 h 1697474"/>
                <a:gd name="connsiteX19" fmla="*/ 907626 w 2291252"/>
                <a:gd name="connsiteY19" fmla="*/ 1599313 h 1697474"/>
                <a:gd name="connsiteX20" fmla="*/ 62315 w 2291252"/>
                <a:gd name="connsiteY20" fmla="*/ 1214141 h 1697474"/>
                <a:gd name="connsiteX21" fmla="*/ 43541 w 2291252"/>
                <a:gd name="connsiteY21" fmla="*/ 1199720 h 1697474"/>
                <a:gd name="connsiteX22" fmla="*/ 22860 w 2291252"/>
                <a:gd name="connsiteY22" fmla="*/ 1046794 h 1697474"/>
                <a:gd name="connsiteX23" fmla="*/ 126126 w 2291252"/>
                <a:gd name="connsiteY23" fmla="*/ 912235 h 1697474"/>
                <a:gd name="connsiteX24" fmla="*/ 298371 w 2291252"/>
                <a:gd name="connsiteY24" fmla="*/ 693595 h 1697474"/>
                <a:gd name="connsiteX25" fmla="*/ 342726 w 2291252"/>
                <a:gd name="connsiteY25" fmla="*/ 628152 h 1697474"/>
                <a:gd name="connsiteX26" fmla="*/ 339324 w 2291252"/>
                <a:gd name="connsiteY26" fmla="*/ 584343 h 1697474"/>
                <a:gd name="connsiteX27" fmla="*/ 277147 w 2291252"/>
                <a:gd name="connsiteY27" fmla="*/ 567472 h 1697474"/>
                <a:gd name="connsiteX28" fmla="*/ 225174 w 2291252"/>
                <a:gd name="connsiteY28" fmla="*/ 582574 h 1697474"/>
                <a:gd name="connsiteX29" fmla="*/ 112792 w 2291252"/>
                <a:gd name="connsiteY29" fmla="*/ 492778 h 1697474"/>
                <a:gd name="connsiteX30" fmla="*/ 137011 w 2291252"/>
                <a:gd name="connsiteY30" fmla="*/ 408695 h 1697474"/>
                <a:gd name="connsiteX31" fmla="*/ 282045 w 2291252"/>
                <a:gd name="connsiteY31" fmla="*/ 262300 h 1697474"/>
                <a:gd name="connsiteX32" fmla="*/ 413882 w 2291252"/>
                <a:gd name="connsiteY32" fmla="*/ 350872 h 1697474"/>
                <a:gd name="connsiteX33" fmla="*/ 436059 w 2291252"/>
                <a:gd name="connsiteY33" fmla="*/ 446384 h 1697474"/>
                <a:gd name="connsiteX34" fmla="*/ 482318 w 2291252"/>
                <a:gd name="connsiteY34" fmla="*/ 447335 h 1697474"/>
                <a:gd name="connsiteX35" fmla="*/ 657692 w 2291252"/>
                <a:gd name="connsiteY35" fmla="*/ 247335 h 1697474"/>
                <a:gd name="connsiteX36" fmla="*/ 804496 w 2291252"/>
                <a:gd name="connsiteY36" fmla="*/ 56449 h 1697474"/>
                <a:gd name="connsiteX37" fmla="*/ 940798 w 2291252"/>
                <a:gd name="connsiteY37" fmla="*/ 2131 h 169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91252" h="1697474">
                  <a:moveTo>
                    <a:pt x="940798" y="2131"/>
                  </a:moveTo>
                  <a:cubicBezTo>
                    <a:pt x="957626" y="5012"/>
                    <a:pt x="975314" y="10803"/>
                    <a:pt x="994157" y="19442"/>
                  </a:cubicBezTo>
                  <a:cubicBezTo>
                    <a:pt x="1053749" y="46789"/>
                    <a:pt x="1112253" y="77402"/>
                    <a:pt x="1173206" y="101211"/>
                  </a:cubicBezTo>
                  <a:cubicBezTo>
                    <a:pt x="1388853" y="185156"/>
                    <a:pt x="1612392" y="203933"/>
                    <a:pt x="1840556" y="173728"/>
                  </a:cubicBezTo>
                  <a:cubicBezTo>
                    <a:pt x="1925998" y="162436"/>
                    <a:pt x="1985591" y="199443"/>
                    <a:pt x="2006814" y="285157"/>
                  </a:cubicBezTo>
                  <a:cubicBezTo>
                    <a:pt x="2028584" y="372914"/>
                    <a:pt x="2049128" y="461076"/>
                    <a:pt x="2069264" y="549240"/>
                  </a:cubicBezTo>
                  <a:cubicBezTo>
                    <a:pt x="2073210" y="566655"/>
                    <a:pt x="2073890" y="585158"/>
                    <a:pt x="2074026" y="603118"/>
                  </a:cubicBezTo>
                  <a:cubicBezTo>
                    <a:pt x="2074162" y="632778"/>
                    <a:pt x="2059741" y="649785"/>
                    <a:pt x="2028447" y="649649"/>
                  </a:cubicBezTo>
                  <a:cubicBezTo>
                    <a:pt x="2014842" y="649649"/>
                    <a:pt x="2001100" y="648288"/>
                    <a:pt x="1987631" y="649649"/>
                  </a:cubicBezTo>
                  <a:cubicBezTo>
                    <a:pt x="1926271" y="655363"/>
                    <a:pt x="1879059" y="682846"/>
                    <a:pt x="1858243" y="743119"/>
                  </a:cubicBezTo>
                  <a:cubicBezTo>
                    <a:pt x="1813480" y="873188"/>
                    <a:pt x="1836066" y="994005"/>
                    <a:pt x="1921509" y="1099855"/>
                  </a:cubicBezTo>
                  <a:cubicBezTo>
                    <a:pt x="1981917" y="1174549"/>
                    <a:pt x="2054570" y="1182576"/>
                    <a:pt x="2138380" y="1134141"/>
                  </a:cubicBezTo>
                  <a:cubicBezTo>
                    <a:pt x="2145999" y="1129651"/>
                    <a:pt x="2154435" y="1126659"/>
                    <a:pt x="2163005" y="1122712"/>
                  </a:cubicBezTo>
                  <a:lnTo>
                    <a:pt x="2163278" y="1122712"/>
                  </a:lnTo>
                  <a:cubicBezTo>
                    <a:pt x="2202870" y="1137135"/>
                    <a:pt x="2210625" y="1166658"/>
                    <a:pt x="2217700" y="1195093"/>
                  </a:cubicBezTo>
                  <a:cubicBezTo>
                    <a:pt x="2242054" y="1293870"/>
                    <a:pt x="2266544" y="1392781"/>
                    <a:pt x="2288313" y="1492102"/>
                  </a:cubicBezTo>
                  <a:cubicBezTo>
                    <a:pt x="2303143" y="1560129"/>
                    <a:pt x="2260421" y="1627613"/>
                    <a:pt x="2192666" y="1643804"/>
                  </a:cubicBezTo>
                  <a:cubicBezTo>
                    <a:pt x="2119740" y="1661219"/>
                    <a:pt x="2045047" y="1674007"/>
                    <a:pt x="1970353" y="1681082"/>
                  </a:cubicBezTo>
                  <a:cubicBezTo>
                    <a:pt x="1869128" y="1690606"/>
                    <a:pt x="1767221" y="1694687"/>
                    <a:pt x="1665452" y="1696864"/>
                  </a:cubicBezTo>
                  <a:cubicBezTo>
                    <a:pt x="1408036" y="1702715"/>
                    <a:pt x="1155518" y="1666252"/>
                    <a:pt x="907626" y="1599313"/>
                  </a:cubicBezTo>
                  <a:cubicBezTo>
                    <a:pt x="605176" y="1517680"/>
                    <a:pt x="321773" y="1392237"/>
                    <a:pt x="62315" y="1214141"/>
                  </a:cubicBezTo>
                  <a:cubicBezTo>
                    <a:pt x="55785" y="1209652"/>
                    <a:pt x="49391" y="1205025"/>
                    <a:pt x="43541" y="1199720"/>
                  </a:cubicBezTo>
                  <a:cubicBezTo>
                    <a:pt x="-5304" y="1155909"/>
                    <a:pt x="-14283" y="1102440"/>
                    <a:pt x="22860" y="1046794"/>
                  </a:cubicBezTo>
                  <a:cubicBezTo>
                    <a:pt x="54152" y="999854"/>
                    <a:pt x="91296" y="956725"/>
                    <a:pt x="126126" y="912235"/>
                  </a:cubicBezTo>
                  <a:cubicBezTo>
                    <a:pt x="183405" y="839310"/>
                    <a:pt x="241772" y="767065"/>
                    <a:pt x="298371" y="693595"/>
                  </a:cubicBezTo>
                  <a:cubicBezTo>
                    <a:pt x="314427" y="672778"/>
                    <a:pt x="328439" y="650466"/>
                    <a:pt x="342726" y="628152"/>
                  </a:cubicBezTo>
                  <a:cubicBezTo>
                    <a:pt x="351569" y="614410"/>
                    <a:pt x="350616" y="596044"/>
                    <a:pt x="339324" y="584343"/>
                  </a:cubicBezTo>
                  <a:cubicBezTo>
                    <a:pt x="323405" y="567608"/>
                    <a:pt x="301909" y="563798"/>
                    <a:pt x="277147" y="567472"/>
                  </a:cubicBezTo>
                  <a:cubicBezTo>
                    <a:pt x="259460" y="570193"/>
                    <a:pt x="242452" y="577403"/>
                    <a:pt x="225174" y="582574"/>
                  </a:cubicBezTo>
                  <a:cubicBezTo>
                    <a:pt x="157147" y="602573"/>
                    <a:pt x="106806" y="564071"/>
                    <a:pt x="112792" y="492778"/>
                  </a:cubicBezTo>
                  <a:cubicBezTo>
                    <a:pt x="115105" y="464206"/>
                    <a:pt x="124765" y="434955"/>
                    <a:pt x="137011" y="408695"/>
                  </a:cubicBezTo>
                  <a:cubicBezTo>
                    <a:pt x="167623" y="343117"/>
                    <a:pt x="214561" y="291552"/>
                    <a:pt x="282045" y="262300"/>
                  </a:cubicBezTo>
                  <a:cubicBezTo>
                    <a:pt x="364902" y="226382"/>
                    <a:pt x="416059" y="260803"/>
                    <a:pt x="413882" y="350872"/>
                  </a:cubicBezTo>
                  <a:cubicBezTo>
                    <a:pt x="413066" y="386247"/>
                    <a:pt x="409121" y="421485"/>
                    <a:pt x="436059" y="446384"/>
                  </a:cubicBezTo>
                  <a:cubicBezTo>
                    <a:pt x="448849" y="458219"/>
                    <a:pt x="468848" y="458219"/>
                    <a:pt x="482318" y="447335"/>
                  </a:cubicBezTo>
                  <a:cubicBezTo>
                    <a:pt x="551162" y="391689"/>
                    <a:pt x="603996" y="312483"/>
                    <a:pt x="657692" y="247335"/>
                  </a:cubicBezTo>
                  <a:cubicBezTo>
                    <a:pt x="711388" y="182187"/>
                    <a:pt x="757312" y="97316"/>
                    <a:pt x="804496" y="56449"/>
                  </a:cubicBezTo>
                  <a:cubicBezTo>
                    <a:pt x="847558" y="11041"/>
                    <a:pt x="890313" y="-6511"/>
                    <a:pt x="940798" y="213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2BD7E44-C130-229A-F01D-469D6E973A54}"/>
                </a:ext>
              </a:extLst>
            </p:cNvPr>
            <p:cNvSpPr txBox="1"/>
            <p:nvPr/>
          </p:nvSpPr>
          <p:spPr>
            <a:xfrm>
              <a:off x="2610628" y="5621727"/>
              <a:ext cx="4124766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85725" lvl="1" algn="ctr"/>
              <a:endParaRPr lang="en-GB" sz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4E3FD5FC-1957-C6AD-E47F-54CA9635EF2D}"/>
                </a:ext>
              </a:extLst>
            </p:cNvPr>
            <p:cNvSpPr/>
            <p:nvPr/>
          </p:nvSpPr>
          <p:spPr bwMode="auto">
            <a:xfrm rot="15453482">
              <a:off x="6025309" y="4792071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600DCB-FD26-A7B6-53E6-3A89FABE35D0}"/>
              </a:ext>
            </a:extLst>
          </p:cNvPr>
          <p:cNvGrpSpPr/>
          <p:nvPr/>
        </p:nvGrpSpPr>
        <p:grpSpPr>
          <a:xfrm>
            <a:off x="6329092" y="3458959"/>
            <a:ext cx="3207784" cy="1449277"/>
            <a:chOff x="2115680" y="3458959"/>
            <a:chExt cx="3207784" cy="144927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4EEDC9D-7ABA-C332-9B47-AAE51498EA3E}"/>
                </a:ext>
              </a:extLst>
            </p:cNvPr>
            <p:cNvSpPr/>
            <p:nvPr/>
          </p:nvSpPr>
          <p:spPr>
            <a:xfrm>
              <a:off x="4140486" y="3458959"/>
              <a:ext cx="1182978" cy="1449277"/>
            </a:xfrm>
            <a:custGeom>
              <a:avLst/>
              <a:gdLst>
                <a:gd name="connsiteX0" fmla="*/ 733506 w 1975709"/>
                <a:gd name="connsiteY0" fmla="*/ 537 h 2420460"/>
                <a:gd name="connsiteX1" fmla="*/ 813081 w 1975709"/>
                <a:gd name="connsiteY1" fmla="*/ 7085 h 2420460"/>
                <a:gd name="connsiteX2" fmla="*/ 893217 w 1975709"/>
                <a:gd name="connsiteY2" fmla="*/ 191167 h 2420460"/>
                <a:gd name="connsiteX3" fmla="*/ 834170 w 1975709"/>
                <a:gd name="connsiteY3" fmla="*/ 252392 h 2420460"/>
                <a:gd name="connsiteX4" fmla="*/ 871584 w 1975709"/>
                <a:gd name="connsiteY4" fmla="*/ 309671 h 2420460"/>
                <a:gd name="connsiteX5" fmla="*/ 925870 w 1975709"/>
                <a:gd name="connsiteY5" fmla="*/ 311304 h 2420460"/>
                <a:gd name="connsiteX6" fmla="*/ 1347370 w 1975709"/>
                <a:gd name="connsiteY6" fmla="*/ 311575 h 2420460"/>
                <a:gd name="connsiteX7" fmla="*/ 1521383 w 1975709"/>
                <a:gd name="connsiteY7" fmla="*/ 455249 h 2420460"/>
                <a:gd name="connsiteX8" fmla="*/ 1749140 w 1975709"/>
                <a:gd name="connsiteY8" fmla="*/ 994844 h 2420460"/>
                <a:gd name="connsiteX9" fmla="*/ 1917712 w 1975709"/>
                <a:gd name="connsiteY9" fmla="*/ 1189538 h 2420460"/>
                <a:gd name="connsiteX10" fmla="*/ 1929277 w 1975709"/>
                <a:gd name="connsiteY10" fmla="*/ 1410628 h 2420460"/>
                <a:gd name="connsiteX11" fmla="*/ 1803697 w 1975709"/>
                <a:gd name="connsiteY11" fmla="*/ 1570902 h 2420460"/>
                <a:gd name="connsiteX12" fmla="*/ 1722473 w 1975709"/>
                <a:gd name="connsiteY12" fmla="*/ 1652806 h 2420460"/>
                <a:gd name="connsiteX13" fmla="*/ 1683560 w 1975709"/>
                <a:gd name="connsiteY13" fmla="*/ 1647773 h 2420460"/>
                <a:gd name="connsiteX14" fmla="*/ 1659343 w 1975709"/>
                <a:gd name="connsiteY14" fmla="*/ 1620697 h 2420460"/>
                <a:gd name="connsiteX15" fmla="*/ 1486417 w 1975709"/>
                <a:gd name="connsiteY15" fmla="*/ 1564914 h 2420460"/>
                <a:gd name="connsiteX16" fmla="*/ 1249546 w 1975709"/>
                <a:gd name="connsiteY16" fmla="*/ 1880699 h 2420460"/>
                <a:gd name="connsiteX17" fmla="*/ 1342879 w 1975709"/>
                <a:gd name="connsiteY17" fmla="*/ 2023556 h 2420460"/>
                <a:gd name="connsiteX18" fmla="*/ 1370498 w 1975709"/>
                <a:gd name="connsiteY18" fmla="*/ 2116073 h 2420460"/>
                <a:gd name="connsiteX19" fmla="*/ 1168048 w 1975709"/>
                <a:gd name="connsiteY19" fmla="*/ 2371177 h 2420460"/>
                <a:gd name="connsiteX20" fmla="*/ 993489 w 1975709"/>
                <a:gd name="connsiteY20" fmla="*/ 2384102 h 2420460"/>
                <a:gd name="connsiteX21" fmla="*/ 793216 w 1975709"/>
                <a:gd name="connsiteY21" fmla="*/ 2191720 h 2420460"/>
                <a:gd name="connsiteX22" fmla="*/ 548046 w 1975709"/>
                <a:gd name="connsiteY22" fmla="*/ 1901650 h 2420460"/>
                <a:gd name="connsiteX23" fmla="*/ 103962 w 1975709"/>
                <a:gd name="connsiteY23" fmla="*/ 998381 h 2420460"/>
                <a:gd name="connsiteX24" fmla="*/ 1104 w 1975709"/>
                <a:gd name="connsiteY24" fmla="*/ 459740 h 2420460"/>
                <a:gd name="connsiteX25" fmla="*/ 119744 w 1975709"/>
                <a:gd name="connsiteY25" fmla="*/ 313481 h 2420460"/>
                <a:gd name="connsiteX26" fmla="*/ 174031 w 1975709"/>
                <a:gd name="connsiteY26" fmla="*/ 312392 h 2420460"/>
                <a:gd name="connsiteX27" fmla="*/ 575121 w 1975709"/>
                <a:gd name="connsiteY27" fmla="*/ 311575 h 2420460"/>
                <a:gd name="connsiteX28" fmla="*/ 620698 w 1975709"/>
                <a:gd name="connsiteY28" fmla="*/ 309943 h 2420460"/>
                <a:gd name="connsiteX29" fmla="*/ 621107 w 1975709"/>
                <a:gd name="connsiteY29" fmla="*/ 309943 h 2420460"/>
                <a:gd name="connsiteX30" fmla="*/ 660291 w 1975709"/>
                <a:gd name="connsiteY30" fmla="*/ 277154 h 2420460"/>
                <a:gd name="connsiteX31" fmla="*/ 622740 w 1975709"/>
                <a:gd name="connsiteY31" fmla="*/ 198786 h 2420460"/>
                <a:gd name="connsiteX32" fmla="*/ 557842 w 1975709"/>
                <a:gd name="connsiteY32" fmla="*/ 105453 h 2420460"/>
                <a:gd name="connsiteX33" fmla="*/ 655257 w 1975709"/>
                <a:gd name="connsiteY33" fmla="*/ 16745 h 2420460"/>
                <a:gd name="connsiteX34" fmla="*/ 733506 w 1975709"/>
                <a:gd name="connsiteY34" fmla="*/ 537 h 242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75709" h="2420460">
                  <a:moveTo>
                    <a:pt x="733506" y="537"/>
                  </a:moveTo>
                  <a:cubicBezTo>
                    <a:pt x="760088" y="-1113"/>
                    <a:pt x="786891" y="1031"/>
                    <a:pt x="813081" y="7085"/>
                  </a:cubicBezTo>
                  <a:cubicBezTo>
                    <a:pt x="960156" y="41235"/>
                    <a:pt x="988184" y="133071"/>
                    <a:pt x="893217" y="191167"/>
                  </a:cubicBezTo>
                  <a:cubicBezTo>
                    <a:pt x="867639" y="206814"/>
                    <a:pt x="841925" y="220146"/>
                    <a:pt x="834170" y="252392"/>
                  </a:cubicBezTo>
                  <a:cubicBezTo>
                    <a:pt x="826006" y="286270"/>
                    <a:pt x="837298" y="305182"/>
                    <a:pt x="871584" y="309671"/>
                  </a:cubicBezTo>
                  <a:cubicBezTo>
                    <a:pt x="889407" y="311984"/>
                    <a:pt x="907775" y="311304"/>
                    <a:pt x="925870" y="311304"/>
                  </a:cubicBezTo>
                  <a:cubicBezTo>
                    <a:pt x="1066415" y="311440"/>
                    <a:pt x="1206961" y="311168"/>
                    <a:pt x="1347370" y="311575"/>
                  </a:cubicBezTo>
                  <a:cubicBezTo>
                    <a:pt x="1450907" y="311848"/>
                    <a:pt x="1502064" y="352936"/>
                    <a:pt x="1521383" y="455249"/>
                  </a:cubicBezTo>
                  <a:cubicBezTo>
                    <a:pt x="1558390" y="651713"/>
                    <a:pt x="1630771" y="833620"/>
                    <a:pt x="1749140" y="994844"/>
                  </a:cubicBezTo>
                  <a:cubicBezTo>
                    <a:pt x="1799888" y="1063825"/>
                    <a:pt x="1858799" y="1127090"/>
                    <a:pt x="1917712" y="1189538"/>
                  </a:cubicBezTo>
                  <a:cubicBezTo>
                    <a:pt x="1990638" y="1266954"/>
                    <a:pt x="1995127" y="1329948"/>
                    <a:pt x="1929277" y="1410628"/>
                  </a:cubicBezTo>
                  <a:cubicBezTo>
                    <a:pt x="1886419" y="1463282"/>
                    <a:pt x="1846419" y="1518111"/>
                    <a:pt x="1803697" y="1570902"/>
                  </a:cubicBezTo>
                  <a:cubicBezTo>
                    <a:pt x="1780296" y="1599881"/>
                    <a:pt x="1757439" y="1630085"/>
                    <a:pt x="1722473" y="1652806"/>
                  </a:cubicBezTo>
                  <a:cubicBezTo>
                    <a:pt x="1710227" y="1660834"/>
                    <a:pt x="1693765" y="1658248"/>
                    <a:pt x="1683560" y="1647773"/>
                  </a:cubicBezTo>
                  <a:cubicBezTo>
                    <a:pt x="1674853" y="1638792"/>
                    <a:pt x="1666690" y="1630085"/>
                    <a:pt x="1659343" y="1620697"/>
                  </a:cubicBezTo>
                  <a:cubicBezTo>
                    <a:pt x="1613220" y="1561106"/>
                    <a:pt x="1557983" y="1542874"/>
                    <a:pt x="1486417" y="1564914"/>
                  </a:cubicBezTo>
                  <a:cubicBezTo>
                    <a:pt x="1352675" y="1606139"/>
                    <a:pt x="1250090" y="1744779"/>
                    <a:pt x="1249546" y="1880699"/>
                  </a:cubicBezTo>
                  <a:cubicBezTo>
                    <a:pt x="1249273" y="1950495"/>
                    <a:pt x="1279342" y="1996482"/>
                    <a:pt x="1342879" y="2023556"/>
                  </a:cubicBezTo>
                  <a:cubicBezTo>
                    <a:pt x="1394717" y="2045597"/>
                    <a:pt x="1403831" y="2072127"/>
                    <a:pt x="1370498" y="2116073"/>
                  </a:cubicBezTo>
                  <a:cubicBezTo>
                    <a:pt x="1304920" y="2202604"/>
                    <a:pt x="1240294" y="2290359"/>
                    <a:pt x="1168048" y="2371177"/>
                  </a:cubicBezTo>
                  <a:cubicBezTo>
                    <a:pt x="1114715" y="2430905"/>
                    <a:pt x="1059884" y="2437707"/>
                    <a:pt x="993489" y="2384102"/>
                  </a:cubicBezTo>
                  <a:cubicBezTo>
                    <a:pt x="921789" y="2326142"/>
                    <a:pt x="855530" y="2260020"/>
                    <a:pt x="793216" y="2191720"/>
                  </a:cubicBezTo>
                  <a:cubicBezTo>
                    <a:pt x="708046" y="2098114"/>
                    <a:pt x="623692" y="2002875"/>
                    <a:pt x="548046" y="1901650"/>
                  </a:cubicBezTo>
                  <a:cubicBezTo>
                    <a:pt x="344234" y="1628588"/>
                    <a:pt x="198520" y="1326274"/>
                    <a:pt x="103962" y="998381"/>
                  </a:cubicBezTo>
                  <a:cubicBezTo>
                    <a:pt x="53077" y="821647"/>
                    <a:pt x="24641" y="641373"/>
                    <a:pt x="1104" y="459740"/>
                  </a:cubicBezTo>
                  <a:cubicBezTo>
                    <a:pt x="-8283" y="387086"/>
                    <a:pt x="43145" y="323141"/>
                    <a:pt x="119744" y="313481"/>
                  </a:cubicBezTo>
                  <a:cubicBezTo>
                    <a:pt x="137568" y="311168"/>
                    <a:pt x="155934" y="312392"/>
                    <a:pt x="174031" y="312392"/>
                  </a:cubicBezTo>
                  <a:cubicBezTo>
                    <a:pt x="307772" y="312120"/>
                    <a:pt x="441514" y="312120"/>
                    <a:pt x="575121" y="311575"/>
                  </a:cubicBezTo>
                  <a:cubicBezTo>
                    <a:pt x="590086" y="311575"/>
                    <a:pt x="605189" y="310760"/>
                    <a:pt x="620698" y="309943"/>
                  </a:cubicBezTo>
                  <a:lnTo>
                    <a:pt x="621107" y="309943"/>
                  </a:lnTo>
                  <a:cubicBezTo>
                    <a:pt x="640019" y="308854"/>
                    <a:pt x="655937" y="295522"/>
                    <a:pt x="660291" y="277154"/>
                  </a:cubicBezTo>
                  <a:cubicBezTo>
                    <a:pt x="670631" y="234160"/>
                    <a:pt x="662876" y="224773"/>
                    <a:pt x="622740" y="198786"/>
                  </a:cubicBezTo>
                  <a:cubicBezTo>
                    <a:pt x="587638" y="176065"/>
                    <a:pt x="548998" y="154433"/>
                    <a:pt x="557842" y="105453"/>
                  </a:cubicBezTo>
                  <a:cubicBezTo>
                    <a:pt x="566821" y="55385"/>
                    <a:pt x="609134" y="33343"/>
                    <a:pt x="655257" y="16745"/>
                  </a:cubicBezTo>
                  <a:cubicBezTo>
                    <a:pt x="680563" y="7629"/>
                    <a:pt x="706924" y="2187"/>
                    <a:pt x="733506" y="53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E2562FE-3B2B-DB80-3D31-86B4433EF85A}"/>
                </a:ext>
              </a:extLst>
            </p:cNvPr>
            <p:cNvSpPr txBox="1"/>
            <p:nvPr/>
          </p:nvSpPr>
          <p:spPr>
            <a:xfrm>
              <a:off x="2115680" y="4290350"/>
              <a:ext cx="2202737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85725" lvl="1" algn="ctr"/>
              <a:endParaRPr lang="en-GB" b="1" dirty="0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25E9EB2-537B-598B-875E-65905A9B031C}"/>
                </a:ext>
              </a:extLst>
            </p:cNvPr>
            <p:cNvSpPr/>
            <p:nvPr/>
          </p:nvSpPr>
          <p:spPr bwMode="auto">
            <a:xfrm rot="18653305">
              <a:off x="4972438" y="4496172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E1F196C-E312-4E53-6311-A45322FA8E12}"/>
              </a:ext>
            </a:extLst>
          </p:cNvPr>
          <p:cNvGrpSpPr/>
          <p:nvPr/>
        </p:nvGrpSpPr>
        <p:grpSpPr>
          <a:xfrm>
            <a:off x="6229072" y="2316826"/>
            <a:ext cx="3250831" cy="1281636"/>
            <a:chOff x="2015660" y="2316826"/>
            <a:chExt cx="3250831" cy="1281636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7F73695-016D-E0B7-85C4-85A291280162}"/>
                </a:ext>
              </a:extLst>
            </p:cNvPr>
            <p:cNvSpPr/>
            <p:nvPr/>
          </p:nvSpPr>
          <p:spPr>
            <a:xfrm>
              <a:off x="4139645" y="2316826"/>
              <a:ext cx="1126846" cy="1281636"/>
            </a:xfrm>
            <a:custGeom>
              <a:avLst/>
              <a:gdLst>
                <a:gd name="connsiteX0" fmla="*/ 998024 w 1881963"/>
                <a:gd name="connsiteY0" fmla="*/ 2101112 h 2140479"/>
                <a:gd name="connsiteX1" fmla="*/ 998083 w 1881963"/>
                <a:gd name="connsiteY1" fmla="*/ 2101204 h 2140479"/>
                <a:gd name="connsiteX2" fmla="*/ 998024 w 1881963"/>
                <a:gd name="connsiteY2" fmla="*/ 2101519 h 2140479"/>
                <a:gd name="connsiteX3" fmla="*/ 987173 w 1881963"/>
                <a:gd name="connsiteY3" fmla="*/ 286 h 2140479"/>
                <a:gd name="connsiteX4" fmla="*/ 1084827 w 1881963"/>
                <a:gd name="connsiteY4" fmla="*/ 62463 h 2140479"/>
                <a:gd name="connsiteX5" fmla="*/ 1376802 w 1881963"/>
                <a:gd name="connsiteY5" fmla="*/ 419608 h 2140479"/>
                <a:gd name="connsiteX6" fmla="*/ 1394624 w 1881963"/>
                <a:gd name="connsiteY6" fmla="*/ 437839 h 2140479"/>
                <a:gd name="connsiteX7" fmla="*/ 1442924 w 1881963"/>
                <a:gd name="connsiteY7" fmla="*/ 444098 h 2140479"/>
                <a:gd name="connsiteX8" fmla="*/ 1472991 w 1881963"/>
                <a:gd name="connsiteY8" fmla="*/ 361921 h 2140479"/>
                <a:gd name="connsiteX9" fmla="*/ 1504420 w 1881963"/>
                <a:gd name="connsiteY9" fmla="*/ 258926 h 2140479"/>
                <a:gd name="connsiteX10" fmla="*/ 1607687 w 1881963"/>
                <a:gd name="connsiteY10" fmla="*/ 260287 h 2140479"/>
                <a:gd name="connsiteX11" fmla="*/ 1764966 w 1881963"/>
                <a:gd name="connsiteY11" fmla="*/ 448043 h 2140479"/>
                <a:gd name="connsiteX12" fmla="*/ 1769049 w 1881963"/>
                <a:gd name="connsiteY12" fmla="*/ 495117 h 2140479"/>
                <a:gd name="connsiteX13" fmla="*/ 1676938 w 1881963"/>
                <a:gd name="connsiteY13" fmla="*/ 574029 h 2140479"/>
                <a:gd name="connsiteX14" fmla="*/ 1628776 w 1881963"/>
                <a:gd name="connsiteY14" fmla="*/ 560152 h 2140479"/>
                <a:gd name="connsiteX15" fmla="*/ 1547822 w 1881963"/>
                <a:gd name="connsiteY15" fmla="*/ 574029 h 2140479"/>
                <a:gd name="connsiteX16" fmla="*/ 1544421 w 1881963"/>
                <a:gd name="connsiteY16" fmla="*/ 630084 h 2140479"/>
                <a:gd name="connsiteX17" fmla="*/ 1671905 w 1881963"/>
                <a:gd name="connsiteY17" fmla="*/ 794984 h 2140479"/>
                <a:gd name="connsiteX18" fmla="*/ 1850545 w 1881963"/>
                <a:gd name="connsiteY18" fmla="*/ 1017024 h 2140479"/>
                <a:gd name="connsiteX19" fmla="*/ 1844150 w 1881963"/>
                <a:gd name="connsiteY19" fmla="*/ 1211448 h 2140479"/>
                <a:gd name="connsiteX20" fmla="*/ 1515441 w 1881963"/>
                <a:gd name="connsiteY20" fmla="*/ 1900839 h 2140479"/>
                <a:gd name="connsiteX21" fmla="*/ 1497481 w 1881963"/>
                <a:gd name="connsiteY21" fmla="*/ 2028187 h 2140479"/>
                <a:gd name="connsiteX22" fmla="*/ 1364147 w 1881963"/>
                <a:gd name="connsiteY22" fmla="*/ 2138390 h 2140479"/>
                <a:gd name="connsiteX23" fmla="*/ 1071765 w 1881963"/>
                <a:gd name="connsiteY23" fmla="*/ 2138662 h 2140479"/>
                <a:gd name="connsiteX24" fmla="*/ 1011211 w 1881963"/>
                <a:gd name="connsiteY24" fmla="*/ 2121673 h 2140479"/>
                <a:gd name="connsiteX25" fmla="*/ 998083 w 1881963"/>
                <a:gd name="connsiteY25" fmla="*/ 2101204 h 2140479"/>
                <a:gd name="connsiteX26" fmla="*/ 1001561 w 1881963"/>
                <a:gd name="connsiteY26" fmla="*/ 2082609 h 2140479"/>
                <a:gd name="connsiteX27" fmla="*/ 932989 w 1881963"/>
                <a:gd name="connsiteY27" fmla="*/ 1880430 h 2140479"/>
                <a:gd name="connsiteX28" fmla="*/ 798703 w 1881963"/>
                <a:gd name="connsiteY28" fmla="*/ 1838798 h 2140479"/>
                <a:gd name="connsiteX29" fmla="*/ 599111 w 1881963"/>
                <a:gd name="connsiteY29" fmla="*/ 1866145 h 2140479"/>
                <a:gd name="connsiteX30" fmla="*/ 498157 w 1881963"/>
                <a:gd name="connsiteY30" fmla="*/ 2071043 h 2140479"/>
                <a:gd name="connsiteX31" fmla="*/ 446048 w 1881963"/>
                <a:gd name="connsiteY31" fmla="*/ 2138799 h 2140479"/>
                <a:gd name="connsiteX32" fmla="*/ 112849 w 1881963"/>
                <a:gd name="connsiteY32" fmla="*/ 2139070 h 2140479"/>
                <a:gd name="connsiteX33" fmla="*/ 196 w 1881963"/>
                <a:gd name="connsiteY33" fmla="*/ 2022472 h 2140479"/>
                <a:gd name="connsiteX34" fmla="*/ 30536 w 1881963"/>
                <a:gd name="connsiteY34" fmla="*/ 1678525 h 2140479"/>
                <a:gd name="connsiteX35" fmla="*/ 203326 w 1881963"/>
                <a:gd name="connsiteY35" fmla="*/ 1044781 h 2140479"/>
                <a:gd name="connsiteX36" fmla="*/ 660471 w 1881963"/>
                <a:gd name="connsiteY36" fmla="*/ 286274 h 2140479"/>
                <a:gd name="connsiteX37" fmla="*/ 883601 w 1881963"/>
                <a:gd name="connsiteY37" fmla="*/ 48721 h 2140479"/>
                <a:gd name="connsiteX38" fmla="*/ 987173 w 1881963"/>
                <a:gd name="connsiteY38" fmla="*/ 286 h 214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81963" h="2140479">
                  <a:moveTo>
                    <a:pt x="998024" y="2101112"/>
                  </a:moveTo>
                  <a:lnTo>
                    <a:pt x="998083" y="2101204"/>
                  </a:lnTo>
                  <a:lnTo>
                    <a:pt x="998024" y="2101519"/>
                  </a:lnTo>
                  <a:close/>
                  <a:moveTo>
                    <a:pt x="987173" y="286"/>
                  </a:moveTo>
                  <a:cubicBezTo>
                    <a:pt x="1021051" y="2939"/>
                    <a:pt x="1053942" y="24027"/>
                    <a:pt x="1084827" y="62463"/>
                  </a:cubicBezTo>
                  <a:cubicBezTo>
                    <a:pt x="1181154" y="182328"/>
                    <a:pt x="1279113" y="300831"/>
                    <a:pt x="1376802" y="419608"/>
                  </a:cubicBezTo>
                  <a:cubicBezTo>
                    <a:pt x="1382244" y="426139"/>
                    <a:pt x="1388366" y="432125"/>
                    <a:pt x="1394624" y="437839"/>
                  </a:cubicBezTo>
                  <a:cubicBezTo>
                    <a:pt x="1407822" y="449811"/>
                    <a:pt x="1427006" y="452124"/>
                    <a:pt x="1442924" y="444098"/>
                  </a:cubicBezTo>
                  <a:cubicBezTo>
                    <a:pt x="1478027" y="426546"/>
                    <a:pt x="1482243" y="409675"/>
                    <a:pt x="1472991" y="361921"/>
                  </a:cubicBezTo>
                  <a:cubicBezTo>
                    <a:pt x="1465101" y="320831"/>
                    <a:pt x="1467414" y="284369"/>
                    <a:pt x="1504420" y="258926"/>
                  </a:cubicBezTo>
                  <a:cubicBezTo>
                    <a:pt x="1538298" y="235662"/>
                    <a:pt x="1573809" y="243281"/>
                    <a:pt x="1607687" y="260287"/>
                  </a:cubicBezTo>
                  <a:cubicBezTo>
                    <a:pt x="1687007" y="300015"/>
                    <a:pt x="1735987" y="366137"/>
                    <a:pt x="1764966" y="448043"/>
                  </a:cubicBezTo>
                  <a:cubicBezTo>
                    <a:pt x="1770000" y="462464"/>
                    <a:pt x="1769729" y="479472"/>
                    <a:pt x="1769049" y="495117"/>
                  </a:cubicBezTo>
                  <a:cubicBezTo>
                    <a:pt x="1766463" y="556070"/>
                    <a:pt x="1736531" y="581648"/>
                    <a:pt x="1676938" y="574029"/>
                  </a:cubicBezTo>
                  <a:cubicBezTo>
                    <a:pt x="1660340" y="571853"/>
                    <a:pt x="1644285" y="566547"/>
                    <a:pt x="1628776" y="560152"/>
                  </a:cubicBezTo>
                  <a:cubicBezTo>
                    <a:pt x="1595987" y="546683"/>
                    <a:pt x="1570544" y="552261"/>
                    <a:pt x="1547822" y="574029"/>
                  </a:cubicBezTo>
                  <a:cubicBezTo>
                    <a:pt x="1532449" y="588860"/>
                    <a:pt x="1531360" y="613213"/>
                    <a:pt x="1544421" y="630084"/>
                  </a:cubicBezTo>
                  <a:cubicBezTo>
                    <a:pt x="1586462" y="684779"/>
                    <a:pt x="1628638" y="740289"/>
                    <a:pt x="1671905" y="794984"/>
                  </a:cubicBezTo>
                  <a:cubicBezTo>
                    <a:pt x="1730816" y="869405"/>
                    <a:pt x="1791904" y="942331"/>
                    <a:pt x="1850545" y="1017024"/>
                  </a:cubicBezTo>
                  <a:cubicBezTo>
                    <a:pt x="1894491" y="1072943"/>
                    <a:pt x="1892314" y="1157570"/>
                    <a:pt x="1844150" y="1211448"/>
                  </a:cubicBezTo>
                  <a:cubicBezTo>
                    <a:pt x="1667142" y="1409271"/>
                    <a:pt x="1561155" y="1640565"/>
                    <a:pt x="1515441" y="1900839"/>
                  </a:cubicBezTo>
                  <a:cubicBezTo>
                    <a:pt x="1508094" y="1943015"/>
                    <a:pt x="1506326" y="1986417"/>
                    <a:pt x="1497481" y="2028187"/>
                  </a:cubicBezTo>
                  <a:cubicBezTo>
                    <a:pt x="1482107" y="2101112"/>
                    <a:pt x="1437617" y="2137438"/>
                    <a:pt x="1364147" y="2138390"/>
                  </a:cubicBezTo>
                  <a:cubicBezTo>
                    <a:pt x="1266732" y="2139615"/>
                    <a:pt x="1169181" y="2138662"/>
                    <a:pt x="1071765" y="2138662"/>
                  </a:cubicBezTo>
                  <a:cubicBezTo>
                    <a:pt x="1048806" y="2138662"/>
                    <a:pt x="1026766" y="2137132"/>
                    <a:pt x="1011211" y="2121673"/>
                  </a:cubicBezTo>
                  <a:lnTo>
                    <a:pt x="998083" y="2101204"/>
                  </a:lnTo>
                  <a:lnTo>
                    <a:pt x="1001561" y="2082609"/>
                  </a:lnTo>
                  <a:cubicBezTo>
                    <a:pt x="1034214" y="1988459"/>
                    <a:pt x="1015575" y="1933491"/>
                    <a:pt x="932989" y="1880430"/>
                  </a:cubicBezTo>
                  <a:cubicBezTo>
                    <a:pt x="892037" y="1854172"/>
                    <a:pt x="847820" y="1839069"/>
                    <a:pt x="798703" y="1838798"/>
                  </a:cubicBezTo>
                  <a:cubicBezTo>
                    <a:pt x="730812" y="1838525"/>
                    <a:pt x="663192" y="1834171"/>
                    <a:pt x="599111" y="1866145"/>
                  </a:cubicBezTo>
                  <a:cubicBezTo>
                    <a:pt x="511354" y="1909818"/>
                    <a:pt x="477885" y="1974716"/>
                    <a:pt x="498157" y="2071043"/>
                  </a:cubicBezTo>
                  <a:cubicBezTo>
                    <a:pt x="509042" y="2122608"/>
                    <a:pt x="499246" y="2137982"/>
                    <a:pt x="446048" y="2138799"/>
                  </a:cubicBezTo>
                  <a:cubicBezTo>
                    <a:pt x="335027" y="2140703"/>
                    <a:pt x="223870" y="2141247"/>
                    <a:pt x="112849" y="2139070"/>
                  </a:cubicBezTo>
                  <a:cubicBezTo>
                    <a:pt x="41285" y="2137710"/>
                    <a:pt x="-3341" y="2094309"/>
                    <a:pt x="196" y="2022472"/>
                  </a:cubicBezTo>
                  <a:cubicBezTo>
                    <a:pt x="5911" y="1907505"/>
                    <a:pt x="13121" y="1792131"/>
                    <a:pt x="30536" y="1678525"/>
                  </a:cubicBezTo>
                  <a:cubicBezTo>
                    <a:pt x="63870" y="1461108"/>
                    <a:pt x="120468" y="1249135"/>
                    <a:pt x="203326" y="1044781"/>
                  </a:cubicBezTo>
                  <a:cubicBezTo>
                    <a:pt x="315572" y="767773"/>
                    <a:pt x="464824" y="512670"/>
                    <a:pt x="660471" y="286274"/>
                  </a:cubicBezTo>
                  <a:cubicBezTo>
                    <a:pt x="731492" y="204097"/>
                    <a:pt x="807274" y="126001"/>
                    <a:pt x="883601" y="48721"/>
                  </a:cubicBezTo>
                  <a:cubicBezTo>
                    <a:pt x="918431" y="13415"/>
                    <a:pt x="953295" y="-2368"/>
                    <a:pt x="987173" y="286"/>
                  </a:cubicBezTo>
                  <a:close/>
                </a:path>
              </a:pathLst>
            </a:custGeom>
            <a:solidFill>
              <a:srgbClr val="85BD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1F0548F-38B0-FDA9-AEF0-6D27D4329F3C}"/>
                </a:ext>
              </a:extLst>
            </p:cNvPr>
            <p:cNvSpPr txBox="1"/>
            <p:nvPr/>
          </p:nvSpPr>
          <p:spPr>
            <a:xfrm>
              <a:off x="2015660" y="2540483"/>
              <a:ext cx="2342912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85725" lvl="1" algn="ctr"/>
              <a:endParaRPr lang="en-GB" b="1" dirty="0">
                <a:solidFill>
                  <a:srgbClr val="00883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9B0DD6ED-D1AA-132D-BCCE-64BCCF723B63}"/>
                </a:ext>
              </a:extLst>
            </p:cNvPr>
            <p:cNvSpPr/>
            <p:nvPr/>
          </p:nvSpPr>
          <p:spPr bwMode="auto">
            <a:xfrm>
              <a:off x="4542702" y="3487318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326A6C-057C-D28E-06D9-1DC55F871041}"/>
              </a:ext>
            </a:extLst>
          </p:cNvPr>
          <p:cNvGrpSpPr/>
          <p:nvPr/>
        </p:nvGrpSpPr>
        <p:grpSpPr>
          <a:xfrm>
            <a:off x="6736989" y="1508688"/>
            <a:ext cx="3735321" cy="1426057"/>
            <a:chOff x="2523577" y="1508688"/>
            <a:chExt cx="3735321" cy="1426057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950F06E-CB23-3F6D-9E6B-780AC24F7D21}"/>
                </a:ext>
              </a:extLst>
            </p:cNvPr>
            <p:cNvSpPr/>
            <p:nvPr/>
          </p:nvSpPr>
          <p:spPr>
            <a:xfrm>
              <a:off x="4802707" y="1883473"/>
              <a:ext cx="1456191" cy="1051272"/>
            </a:xfrm>
            <a:custGeom>
              <a:avLst/>
              <a:gdLst>
                <a:gd name="connsiteX0" fmla="*/ 1840516 w 2432007"/>
                <a:gd name="connsiteY0" fmla="*/ 449 h 1755746"/>
                <a:gd name="connsiteX1" fmla="*/ 2157252 w 2432007"/>
                <a:gd name="connsiteY1" fmla="*/ 28748 h 1755746"/>
                <a:gd name="connsiteX2" fmla="*/ 2254667 w 2432007"/>
                <a:gd name="connsiteY2" fmla="*/ 175279 h 1755746"/>
                <a:gd name="connsiteX3" fmla="*/ 2183375 w 2432007"/>
                <a:gd name="connsiteY3" fmla="*/ 499634 h 1755746"/>
                <a:gd name="connsiteX4" fmla="*/ 2152491 w 2432007"/>
                <a:gd name="connsiteY4" fmla="*/ 638546 h 1755746"/>
                <a:gd name="connsiteX5" fmla="*/ 2150586 w 2432007"/>
                <a:gd name="connsiteY5" fmla="*/ 666710 h 1755746"/>
                <a:gd name="connsiteX6" fmla="*/ 2150994 w 2432007"/>
                <a:gd name="connsiteY6" fmla="*/ 666438 h 1755746"/>
                <a:gd name="connsiteX7" fmla="*/ 2200518 w 2432007"/>
                <a:gd name="connsiteY7" fmla="*/ 718955 h 1755746"/>
                <a:gd name="connsiteX8" fmla="*/ 2271131 w 2432007"/>
                <a:gd name="connsiteY8" fmla="*/ 684804 h 1755746"/>
                <a:gd name="connsiteX9" fmla="*/ 2295348 w 2432007"/>
                <a:gd name="connsiteY9" fmla="*/ 660996 h 1755746"/>
                <a:gd name="connsiteX10" fmla="*/ 2408275 w 2432007"/>
                <a:gd name="connsiteY10" fmla="*/ 682083 h 1755746"/>
                <a:gd name="connsiteX11" fmla="*/ 2431676 w 2432007"/>
                <a:gd name="connsiteY11" fmla="*/ 752288 h 1755746"/>
                <a:gd name="connsiteX12" fmla="*/ 2366505 w 2432007"/>
                <a:gd name="connsiteY12" fmla="*/ 972290 h 1755746"/>
                <a:gd name="connsiteX13" fmla="*/ 2275212 w 2432007"/>
                <a:gd name="connsiteY13" fmla="*/ 1006847 h 1755746"/>
                <a:gd name="connsiteX14" fmla="*/ 2199294 w 2432007"/>
                <a:gd name="connsiteY14" fmla="*/ 915827 h 1755746"/>
                <a:gd name="connsiteX15" fmla="*/ 2162967 w 2432007"/>
                <a:gd name="connsiteY15" fmla="*/ 878003 h 1755746"/>
                <a:gd name="connsiteX16" fmla="*/ 2096028 w 2432007"/>
                <a:gd name="connsiteY16" fmla="*/ 906711 h 1755746"/>
                <a:gd name="connsiteX17" fmla="*/ 2040926 w 2432007"/>
                <a:gd name="connsiteY17" fmla="*/ 1130658 h 1755746"/>
                <a:gd name="connsiteX18" fmla="*/ 1982557 w 2432007"/>
                <a:gd name="connsiteY18" fmla="*/ 1388481 h 1755746"/>
                <a:gd name="connsiteX19" fmla="*/ 1827863 w 2432007"/>
                <a:gd name="connsiteY19" fmla="*/ 1500863 h 1755746"/>
                <a:gd name="connsiteX20" fmla="*/ 1571535 w 2432007"/>
                <a:gd name="connsiteY20" fmla="*/ 1512427 h 1755746"/>
                <a:gd name="connsiteX21" fmla="*/ 1139833 w 2432007"/>
                <a:gd name="connsiteY21" fmla="*/ 1646578 h 1755746"/>
                <a:gd name="connsiteX22" fmla="*/ 1011533 w 2432007"/>
                <a:gd name="connsiteY22" fmla="*/ 1722905 h 1755746"/>
                <a:gd name="connsiteX23" fmla="*/ 889356 w 2432007"/>
                <a:gd name="connsiteY23" fmla="*/ 1752837 h 1755746"/>
                <a:gd name="connsiteX24" fmla="*/ 818470 w 2432007"/>
                <a:gd name="connsiteY24" fmla="*/ 1718551 h 1755746"/>
                <a:gd name="connsiteX25" fmla="*/ 620918 w 2432007"/>
                <a:gd name="connsiteY25" fmla="*/ 1468618 h 1755746"/>
                <a:gd name="connsiteX26" fmla="*/ 607721 w 2432007"/>
                <a:gd name="connsiteY26" fmla="*/ 1444808 h 1755746"/>
                <a:gd name="connsiteX27" fmla="*/ 623368 w 2432007"/>
                <a:gd name="connsiteY27" fmla="*/ 1396509 h 1755746"/>
                <a:gd name="connsiteX28" fmla="*/ 652483 w 2432007"/>
                <a:gd name="connsiteY28" fmla="*/ 1380046 h 1755746"/>
                <a:gd name="connsiteX29" fmla="*/ 738063 w 2432007"/>
                <a:gd name="connsiteY29" fmla="*/ 1188208 h 1755746"/>
                <a:gd name="connsiteX30" fmla="*/ 513707 w 2432007"/>
                <a:gd name="connsiteY30" fmla="*/ 925350 h 1755746"/>
                <a:gd name="connsiteX31" fmla="*/ 320782 w 2432007"/>
                <a:gd name="connsiteY31" fmla="*/ 979365 h 1755746"/>
                <a:gd name="connsiteX32" fmla="*/ 312754 w 2432007"/>
                <a:gd name="connsiteY32" fmla="*/ 989705 h 1755746"/>
                <a:gd name="connsiteX33" fmla="*/ 254522 w 2432007"/>
                <a:gd name="connsiteY33" fmla="*/ 998275 h 1755746"/>
                <a:gd name="connsiteX34" fmla="*/ 31528 w 2432007"/>
                <a:gd name="connsiteY34" fmla="*/ 740044 h 1755746"/>
                <a:gd name="connsiteX35" fmla="*/ 55882 w 2432007"/>
                <a:gd name="connsiteY35" fmla="*/ 561948 h 1755746"/>
                <a:gd name="connsiteX36" fmla="*/ 165543 w 2432007"/>
                <a:gd name="connsiteY36" fmla="*/ 482219 h 1755746"/>
                <a:gd name="connsiteX37" fmla="*/ 1220786 w 2432007"/>
                <a:gd name="connsiteY37" fmla="*/ 52285 h 1755746"/>
                <a:gd name="connsiteX38" fmla="*/ 1556297 w 2432007"/>
                <a:gd name="connsiteY38" fmla="*/ 10245 h 1755746"/>
                <a:gd name="connsiteX39" fmla="*/ 1840516 w 2432007"/>
                <a:gd name="connsiteY39" fmla="*/ 449 h 1755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32007" h="1755746">
                  <a:moveTo>
                    <a:pt x="1840516" y="449"/>
                  </a:moveTo>
                  <a:cubicBezTo>
                    <a:pt x="1946367" y="3714"/>
                    <a:pt x="2052082" y="15414"/>
                    <a:pt x="2157252" y="28748"/>
                  </a:cubicBezTo>
                  <a:cubicBezTo>
                    <a:pt x="2226368" y="37591"/>
                    <a:pt x="2269090" y="104803"/>
                    <a:pt x="2254667" y="175279"/>
                  </a:cubicBezTo>
                  <a:cubicBezTo>
                    <a:pt x="2232354" y="283714"/>
                    <a:pt x="2207457" y="391607"/>
                    <a:pt x="2183375" y="499634"/>
                  </a:cubicBezTo>
                  <a:cubicBezTo>
                    <a:pt x="2173034" y="545893"/>
                    <a:pt x="2160926" y="591880"/>
                    <a:pt x="2152491" y="638546"/>
                  </a:cubicBezTo>
                  <a:cubicBezTo>
                    <a:pt x="2150859" y="647662"/>
                    <a:pt x="2150450" y="657049"/>
                    <a:pt x="2150586" y="666710"/>
                  </a:cubicBezTo>
                  <a:lnTo>
                    <a:pt x="2150994" y="666438"/>
                  </a:lnTo>
                  <a:cubicBezTo>
                    <a:pt x="2151403" y="694329"/>
                    <a:pt x="2172627" y="717322"/>
                    <a:pt x="2200518" y="718955"/>
                  </a:cubicBezTo>
                  <a:cubicBezTo>
                    <a:pt x="2228409" y="720587"/>
                    <a:pt x="2251266" y="708614"/>
                    <a:pt x="2271131" y="684804"/>
                  </a:cubicBezTo>
                  <a:cubicBezTo>
                    <a:pt x="2278342" y="676097"/>
                    <a:pt x="2286641" y="668206"/>
                    <a:pt x="2295348" y="660996"/>
                  </a:cubicBezTo>
                  <a:cubicBezTo>
                    <a:pt x="2335756" y="626981"/>
                    <a:pt x="2383241" y="634873"/>
                    <a:pt x="2408275" y="682083"/>
                  </a:cubicBezTo>
                  <a:cubicBezTo>
                    <a:pt x="2419839" y="703716"/>
                    <a:pt x="2430995" y="728615"/>
                    <a:pt x="2431676" y="752288"/>
                  </a:cubicBezTo>
                  <a:cubicBezTo>
                    <a:pt x="2434397" y="833649"/>
                    <a:pt x="2421063" y="910656"/>
                    <a:pt x="2366505" y="972290"/>
                  </a:cubicBezTo>
                  <a:cubicBezTo>
                    <a:pt x="2343512" y="998139"/>
                    <a:pt x="2309362" y="1012425"/>
                    <a:pt x="2275212" y="1006847"/>
                  </a:cubicBezTo>
                  <a:cubicBezTo>
                    <a:pt x="2213988" y="996915"/>
                    <a:pt x="2219430" y="948888"/>
                    <a:pt x="2199294" y="915827"/>
                  </a:cubicBezTo>
                  <a:cubicBezTo>
                    <a:pt x="2190314" y="901133"/>
                    <a:pt x="2177661" y="886166"/>
                    <a:pt x="2162967" y="878003"/>
                  </a:cubicBezTo>
                  <a:cubicBezTo>
                    <a:pt x="2130858" y="860043"/>
                    <a:pt x="2105688" y="870792"/>
                    <a:pt x="2096028" y="906711"/>
                  </a:cubicBezTo>
                  <a:cubicBezTo>
                    <a:pt x="2076300" y="980997"/>
                    <a:pt x="2058341" y="1055827"/>
                    <a:pt x="2040926" y="1130658"/>
                  </a:cubicBezTo>
                  <a:cubicBezTo>
                    <a:pt x="2020926" y="1216507"/>
                    <a:pt x="2003646" y="1302903"/>
                    <a:pt x="1982557" y="1388481"/>
                  </a:cubicBezTo>
                  <a:cubicBezTo>
                    <a:pt x="1963783" y="1464672"/>
                    <a:pt x="1902966" y="1513244"/>
                    <a:pt x="1827863" y="1500863"/>
                  </a:cubicBezTo>
                  <a:cubicBezTo>
                    <a:pt x="1740517" y="1486578"/>
                    <a:pt x="1655754" y="1502223"/>
                    <a:pt x="1571535" y="1512427"/>
                  </a:cubicBezTo>
                  <a:cubicBezTo>
                    <a:pt x="1420515" y="1530660"/>
                    <a:pt x="1275071" y="1574469"/>
                    <a:pt x="1139833" y="1646578"/>
                  </a:cubicBezTo>
                  <a:cubicBezTo>
                    <a:pt x="1096023" y="1669980"/>
                    <a:pt x="1053711" y="1696509"/>
                    <a:pt x="1011533" y="1722905"/>
                  </a:cubicBezTo>
                  <a:cubicBezTo>
                    <a:pt x="973846" y="1746442"/>
                    <a:pt x="933438" y="1762633"/>
                    <a:pt x="889356" y="1752837"/>
                  </a:cubicBezTo>
                  <a:cubicBezTo>
                    <a:pt x="864049" y="1747259"/>
                    <a:pt x="834117" y="1737055"/>
                    <a:pt x="818470" y="1718551"/>
                  </a:cubicBezTo>
                  <a:cubicBezTo>
                    <a:pt x="750036" y="1637462"/>
                    <a:pt x="685681" y="1552835"/>
                    <a:pt x="620918" y="1468618"/>
                  </a:cubicBezTo>
                  <a:cubicBezTo>
                    <a:pt x="615613" y="1461815"/>
                    <a:pt x="611667" y="1453925"/>
                    <a:pt x="607721" y="1444808"/>
                  </a:cubicBezTo>
                  <a:cubicBezTo>
                    <a:pt x="599831" y="1427121"/>
                    <a:pt x="606633" y="1406305"/>
                    <a:pt x="623368" y="1396509"/>
                  </a:cubicBezTo>
                  <a:cubicBezTo>
                    <a:pt x="633164" y="1390795"/>
                    <a:pt x="642824" y="1385216"/>
                    <a:pt x="652483" y="1380046"/>
                  </a:cubicBezTo>
                  <a:cubicBezTo>
                    <a:pt x="732212" y="1337324"/>
                    <a:pt x="760376" y="1276372"/>
                    <a:pt x="738063" y="1188208"/>
                  </a:cubicBezTo>
                  <a:cubicBezTo>
                    <a:pt x="706634" y="1064126"/>
                    <a:pt x="632620" y="973785"/>
                    <a:pt x="513707" y="925350"/>
                  </a:cubicBezTo>
                  <a:cubicBezTo>
                    <a:pt x="435748" y="893649"/>
                    <a:pt x="372482" y="914058"/>
                    <a:pt x="320782" y="979365"/>
                  </a:cubicBezTo>
                  <a:cubicBezTo>
                    <a:pt x="318060" y="982766"/>
                    <a:pt x="315475" y="986167"/>
                    <a:pt x="312754" y="989705"/>
                  </a:cubicBezTo>
                  <a:cubicBezTo>
                    <a:pt x="298877" y="1007800"/>
                    <a:pt x="272890" y="1011881"/>
                    <a:pt x="254522" y="998275"/>
                  </a:cubicBezTo>
                  <a:cubicBezTo>
                    <a:pt x="179964" y="942629"/>
                    <a:pt x="53161" y="771473"/>
                    <a:pt x="31528" y="740044"/>
                  </a:cubicBezTo>
                  <a:cubicBezTo>
                    <a:pt x="-16908" y="669839"/>
                    <a:pt x="-10105" y="616506"/>
                    <a:pt x="55882" y="561948"/>
                  </a:cubicBezTo>
                  <a:cubicBezTo>
                    <a:pt x="90712" y="533240"/>
                    <a:pt x="127719" y="506845"/>
                    <a:pt x="165543" y="482219"/>
                  </a:cubicBezTo>
                  <a:cubicBezTo>
                    <a:pt x="489354" y="270517"/>
                    <a:pt x="839288" y="122625"/>
                    <a:pt x="1220786" y="52285"/>
                  </a:cubicBezTo>
                  <a:cubicBezTo>
                    <a:pt x="1331807" y="31878"/>
                    <a:pt x="1442691" y="11469"/>
                    <a:pt x="1556297" y="10245"/>
                  </a:cubicBezTo>
                  <a:cubicBezTo>
                    <a:pt x="1651127" y="9292"/>
                    <a:pt x="1745959" y="-2408"/>
                    <a:pt x="1840516" y="449"/>
                  </a:cubicBezTo>
                  <a:close/>
                </a:path>
              </a:pathLst>
            </a:custGeom>
            <a:solidFill>
              <a:srgbClr val="6AA3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569B61F-C5B0-F687-81E7-01051FD8819B}"/>
                </a:ext>
              </a:extLst>
            </p:cNvPr>
            <p:cNvSpPr txBox="1"/>
            <p:nvPr/>
          </p:nvSpPr>
          <p:spPr>
            <a:xfrm>
              <a:off x="2523577" y="1508688"/>
              <a:ext cx="3232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" lvl="1" algn="ctr"/>
              <a:endParaRPr lang="en-GB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96A0DCAA-D4A4-F91A-0826-8C14C3992749}"/>
                </a:ext>
              </a:extLst>
            </p:cNvPr>
            <p:cNvSpPr/>
            <p:nvPr/>
          </p:nvSpPr>
          <p:spPr bwMode="auto">
            <a:xfrm rot="6148535">
              <a:off x="6141687" y="2330844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48126AAE-752D-D882-CCC4-3B2316638F29}"/>
                </a:ext>
              </a:extLst>
            </p:cNvPr>
            <p:cNvSpPr/>
            <p:nvPr/>
          </p:nvSpPr>
          <p:spPr bwMode="auto">
            <a:xfrm rot="2998725">
              <a:off x="5062742" y="2522513"/>
              <a:ext cx="92337" cy="79602"/>
            </a:xfrm>
            <a:prstGeom prst="triangle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84770DC-3572-4053-CE5D-49066A868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04" y="1642435"/>
            <a:ext cx="7013752" cy="131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18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AF82CCA-F61A-83D9-E7EC-406CED7668B4}"/>
              </a:ext>
            </a:extLst>
          </p:cNvPr>
          <p:cNvSpPr txBox="1">
            <a:spLocks/>
          </p:cNvSpPr>
          <p:nvPr/>
        </p:nvSpPr>
        <p:spPr>
          <a:xfrm>
            <a:off x="1259260" y="1884410"/>
            <a:ext cx="10509504" cy="107691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000" dirty="0" err="1"/>
              <a:t>Thank</a:t>
            </a:r>
            <a:r>
              <a:rPr lang="fr-CH" sz="4000" dirty="0"/>
              <a:t> </a:t>
            </a:r>
            <a:r>
              <a:rPr lang="fr-CH" sz="4000" dirty="0" err="1"/>
              <a:t>you</a:t>
            </a:r>
            <a:r>
              <a:rPr lang="fr-CH" sz="4000" dirty="0"/>
              <a:t>.</a:t>
            </a:r>
            <a:endParaRPr lang="fr-LU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46077-7183-A528-02D5-A8239234F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764" y="5236069"/>
            <a:ext cx="4648071" cy="87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10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lant, aquarium, grass&#10;&#10;Description automatically generated">
            <a:extLst>
              <a:ext uri="{FF2B5EF4-FFF2-40B4-BE49-F238E27FC236}">
                <a16:creationId xmlns:a16="http://schemas.microsoft.com/office/drawing/2014/main" id="{2CE9F4C3-FBC2-CE77-267B-ABFB6AC87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736"/>
            <a:ext cx="12192000" cy="698973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5CD5FEF-D62E-4885-AD42-7A915D70CF66}"/>
              </a:ext>
            </a:extLst>
          </p:cNvPr>
          <p:cNvSpPr txBox="1">
            <a:spLocks/>
          </p:cNvSpPr>
          <p:nvPr/>
        </p:nvSpPr>
        <p:spPr>
          <a:xfrm>
            <a:off x="-2513" y="2796943"/>
            <a:ext cx="12198098" cy="1103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FFFF"/>
                </a:solidFill>
                <a:cs typeface="Calibri Light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719997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B2AD72-1316-6FD5-017D-DEE2090DD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9" y="1432629"/>
            <a:ext cx="6886146" cy="468442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A93A32DB-4708-6B89-3A73-5389AD758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2515" y="1759219"/>
            <a:ext cx="477635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fr-FR" sz="2000" dirty="0"/>
              <a:t>DC’s today: </a:t>
            </a:r>
            <a:r>
              <a:rPr lang="en-GB" altLang="fr-FR" sz="2800" b="1" dirty="0">
                <a:solidFill>
                  <a:srgbClr val="FFC000"/>
                </a:solidFill>
              </a:rPr>
              <a:t>1% </a:t>
            </a:r>
            <a:r>
              <a:rPr lang="en-GB" altLang="fr-FR" sz="2000" b="1" dirty="0"/>
              <a:t>of the world’s</a:t>
            </a:r>
          </a:p>
          <a:p>
            <a:pPr>
              <a:tabLst>
                <a:tab pos="4219575" algn="r"/>
              </a:tabLst>
            </a:pPr>
            <a:r>
              <a:rPr lang="en-GB" altLang="fr-FR" sz="2000" b="1" dirty="0"/>
              <a:t>	electricity demand. </a:t>
            </a:r>
          </a:p>
          <a:p>
            <a:r>
              <a:rPr lang="en-GB" altLang="fr-FR" sz="2000" dirty="0"/>
              <a:t>In 2030: </a:t>
            </a:r>
            <a:r>
              <a:rPr lang="en-GB" altLang="fr-FR" sz="2800" b="1" dirty="0">
                <a:solidFill>
                  <a:srgbClr val="C00000"/>
                </a:solidFill>
              </a:rPr>
              <a:t>2% </a:t>
            </a:r>
          </a:p>
          <a:p>
            <a:r>
              <a:rPr lang="en-GB" sz="3200" b="1" dirty="0">
                <a:solidFill>
                  <a:srgbClr val="C00000"/>
                </a:solidFill>
                <a:latin typeface="Calibri"/>
                <a:ea typeface="MS PGothic"/>
                <a:cs typeface="Calibri"/>
              </a:rPr>
              <a:t>               </a:t>
            </a:r>
            <a:r>
              <a:rPr lang="fr-CH" sz="2400" b="1" dirty="0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 i.e. </a:t>
            </a:r>
            <a:r>
              <a:rPr lang="fr-CH" sz="2400" b="1" dirty="0" err="1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Artificial</a:t>
            </a:r>
            <a:r>
              <a:rPr lang="fr-CH" sz="2400" b="1" dirty="0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 Intelligence</a:t>
            </a:r>
          </a:p>
          <a:p>
            <a:endParaRPr lang="en-GB" altLang="fr-FR" sz="2000" b="1" dirty="0">
              <a:solidFill>
                <a:srgbClr val="C00000"/>
              </a:solidFill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D04010ED-912A-993B-5B5A-9D87D365BCE8}"/>
              </a:ext>
            </a:extLst>
          </p:cNvPr>
          <p:cNvSpPr txBox="1">
            <a:spLocks/>
          </p:cNvSpPr>
          <p:nvPr/>
        </p:nvSpPr>
        <p:spPr bwMode="gray">
          <a:xfrm>
            <a:off x="660407" y="748265"/>
            <a:ext cx="11044441" cy="863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 cap="none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altLang="fr-FR" b="1" dirty="0"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98C40-6087-AC05-6E36-6B9FF522601B}"/>
              </a:ext>
            </a:extLst>
          </p:cNvPr>
          <p:cNvSpPr txBox="1"/>
          <p:nvPr/>
        </p:nvSpPr>
        <p:spPr>
          <a:xfrm>
            <a:off x="6307494" y="4803716"/>
            <a:ext cx="5884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Luxembourg intends to </a:t>
            </a:r>
            <a:r>
              <a:rPr lang="fr-CH" sz="2400" b="1" dirty="0" err="1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become</a:t>
            </a:r>
            <a:r>
              <a:rPr lang="fr-CH" sz="2400" b="1" dirty="0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 The country for </a:t>
            </a:r>
            <a:r>
              <a:rPr lang="fr-CH" sz="2400" b="1" dirty="0" err="1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safe</a:t>
            </a:r>
            <a:r>
              <a:rPr lang="fr-CH" sz="2400" b="1" dirty="0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 data </a:t>
            </a:r>
            <a:r>
              <a:rPr lang="fr-CH" sz="2400" b="1" dirty="0" err="1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storage</a:t>
            </a:r>
            <a:r>
              <a:rPr lang="fr-CH" sz="2400" b="1" dirty="0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 in the EU (Luc </a:t>
            </a:r>
            <a:r>
              <a:rPr lang="fr-CH" sz="2400" b="1" dirty="0" err="1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Frieden</a:t>
            </a:r>
            <a:r>
              <a:rPr lang="fr-CH" sz="2400" b="1" dirty="0">
                <a:solidFill>
                  <a:srgbClr val="008836"/>
                </a:solidFill>
                <a:latin typeface="Calibri"/>
                <a:ea typeface="MS PGothic"/>
                <a:cs typeface="Calibri"/>
              </a:rPr>
              <a:t>)</a:t>
            </a:r>
            <a:endParaRPr lang="fr-LU" sz="2400" b="1" dirty="0">
              <a:solidFill>
                <a:srgbClr val="008836"/>
              </a:solidFill>
              <a:latin typeface="Calibri"/>
              <a:ea typeface="MS PGothic"/>
              <a:cs typeface="Calibri"/>
            </a:endParaRP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F62A087B-AC2D-6995-BE63-AF0AF07A44A5}"/>
              </a:ext>
            </a:extLst>
          </p:cNvPr>
          <p:cNvSpPr txBox="1">
            <a:spLocks/>
          </p:cNvSpPr>
          <p:nvPr/>
        </p:nvSpPr>
        <p:spPr>
          <a:xfrm>
            <a:off x="340543" y="241803"/>
            <a:ext cx="947017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700" b="1" dirty="0">
                <a:latin typeface="Calibri"/>
                <a:cs typeface="Calibri"/>
              </a:rPr>
              <a:t>Datacenter </a:t>
            </a:r>
            <a:r>
              <a:rPr lang="fr-FR" altLang="fr-FR" sz="2700" b="1" dirty="0" err="1">
                <a:latin typeface="Calibri"/>
                <a:cs typeface="Calibri"/>
              </a:rPr>
              <a:t>energy</a:t>
            </a:r>
            <a:r>
              <a:rPr lang="fr-FR" altLang="fr-FR" sz="2700" b="1" dirty="0">
                <a:latin typeface="Calibri"/>
                <a:cs typeface="Calibri"/>
              </a:rPr>
              <a:t> </a:t>
            </a:r>
            <a:r>
              <a:rPr lang="fr-FR" altLang="fr-FR" sz="2700" b="1" dirty="0" err="1">
                <a:latin typeface="Calibri"/>
                <a:cs typeface="Calibri"/>
              </a:rPr>
              <a:t>consumption</a:t>
            </a:r>
            <a:r>
              <a:rPr lang="fr-FR" altLang="fr-FR" sz="2700" b="1" dirty="0">
                <a:latin typeface="Calibri"/>
                <a:cs typeface="Calibri"/>
              </a:rPr>
              <a:t> </a:t>
            </a:r>
            <a:r>
              <a:rPr lang="fr-FR" altLang="fr-FR" sz="2700" b="1" dirty="0" err="1">
                <a:latin typeface="Calibri"/>
                <a:cs typeface="Calibri"/>
              </a:rPr>
              <a:t>today</a:t>
            </a:r>
            <a:r>
              <a:rPr lang="fr-FR" altLang="fr-FR" sz="2700" b="1" dirty="0">
                <a:latin typeface="Calibri"/>
                <a:cs typeface="Calibri"/>
              </a:rPr>
              <a:t>…..and </a:t>
            </a:r>
            <a:r>
              <a:rPr lang="fr-FR" altLang="fr-FR" sz="2700" b="1" dirty="0" err="1">
                <a:latin typeface="Calibri"/>
                <a:cs typeface="Calibri"/>
              </a:rPr>
              <a:t>tomorrow</a:t>
            </a:r>
            <a:r>
              <a:rPr lang="fr-FR" altLang="fr-FR" sz="2700" b="1" dirty="0">
                <a:latin typeface="Calibri"/>
                <a:cs typeface="Calibri"/>
              </a:rPr>
              <a:t> ?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5330DA1-ABB7-CEAE-AD76-EF91DCF3C6DC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29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2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7F885D-ACEB-A24A-C16D-D1FB1FCE4BC5}"/>
              </a:ext>
            </a:extLst>
          </p:cNvPr>
          <p:cNvSpPr txBox="1"/>
          <p:nvPr/>
        </p:nvSpPr>
        <p:spPr>
          <a:xfrm>
            <a:off x="2308940" y="832502"/>
            <a:ext cx="6800770" cy="57968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r-L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C6086-4988-907F-8997-0D05036C6AD2}"/>
              </a:ext>
            </a:extLst>
          </p:cNvPr>
          <p:cNvSpPr txBox="1"/>
          <p:nvPr/>
        </p:nvSpPr>
        <p:spPr>
          <a:xfrm>
            <a:off x="3681563" y="2807621"/>
            <a:ext cx="4616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Fresh locally grown Luxembourgish tomatoes for Christmas 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2D7AF-68C8-883D-78A9-1D7353A09EB1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3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B06494-6823-7DF2-AA0B-C185A631D54C}"/>
              </a:ext>
            </a:extLst>
          </p:cNvPr>
          <p:cNvSpPr txBox="1"/>
          <p:nvPr/>
        </p:nvSpPr>
        <p:spPr>
          <a:xfrm>
            <a:off x="4517679" y="4046899"/>
            <a:ext cx="24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Yes please. 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39217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A2580-84CB-4C59-39D4-95B0D2E69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563"/>
            <a:ext cx="12192000" cy="4322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C505DB-5AF8-2B46-61C3-857AE24E89C7}"/>
              </a:ext>
            </a:extLst>
          </p:cNvPr>
          <p:cNvSpPr txBox="1"/>
          <p:nvPr/>
        </p:nvSpPr>
        <p:spPr>
          <a:xfrm>
            <a:off x="658761" y="353961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dirty="0" err="1">
                <a:hlinkClick r:id="rId3"/>
              </a:rPr>
              <a:t>Schroders</a:t>
            </a:r>
            <a:r>
              <a:rPr lang="fr-LU" dirty="0">
                <a:hlinkClick r:id="rId3"/>
              </a:rPr>
              <a:t> Capital </a:t>
            </a:r>
            <a:r>
              <a:rPr lang="fr-LU" dirty="0" err="1">
                <a:hlinkClick r:id="rId3"/>
              </a:rPr>
              <a:t>Homepage</a:t>
            </a:r>
            <a:r>
              <a:rPr lang="fr-LU" dirty="0"/>
              <a:t> </a:t>
            </a:r>
          </a:p>
          <a:p>
            <a:endParaRPr lang="fr-LU" dirty="0"/>
          </a:p>
          <a:p>
            <a:r>
              <a:rPr lang="fr-LU" dirty="0" err="1"/>
              <a:t>Greencoat</a:t>
            </a:r>
            <a:r>
              <a:rPr lang="fr-LU" dirty="0"/>
              <a:t> Capital</a:t>
            </a:r>
          </a:p>
        </p:txBody>
      </p:sp>
    </p:spTree>
    <p:extLst>
      <p:ext uri="{BB962C8B-B14F-4D97-AF65-F5344CB8AC3E}">
        <p14:creationId xmlns:p14="http://schemas.microsoft.com/office/powerpoint/2010/main" val="1114677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19773-2D0D-B71F-BA05-24258B1AD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75" y="198400"/>
            <a:ext cx="10687240" cy="606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06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B3815-AA44-8CDB-4227-BC4918096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867" y="397463"/>
            <a:ext cx="10541351" cy="584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31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5B501D-83C9-47AD-16E3-D1A6925D91D4}"/>
              </a:ext>
            </a:extLst>
          </p:cNvPr>
          <p:cNvCxnSpPr>
            <a:cxnSpLocks/>
          </p:cNvCxnSpPr>
          <p:nvPr/>
        </p:nvCxnSpPr>
        <p:spPr>
          <a:xfrm>
            <a:off x="5752623" y="3138558"/>
            <a:ext cx="0" cy="2887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DF2163-1141-49FF-F9C4-7532AB6108C8}"/>
              </a:ext>
            </a:extLst>
          </p:cNvPr>
          <p:cNvCxnSpPr>
            <a:cxnSpLocks/>
          </p:cNvCxnSpPr>
          <p:nvPr/>
        </p:nvCxnSpPr>
        <p:spPr>
          <a:xfrm>
            <a:off x="7822200" y="3138558"/>
            <a:ext cx="0" cy="2887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EE58E8-A4BC-D880-AB51-CA62F1B5C32C}"/>
              </a:ext>
            </a:extLst>
          </p:cNvPr>
          <p:cNvCxnSpPr>
            <a:cxnSpLocks/>
          </p:cNvCxnSpPr>
          <p:nvPr/>
        </p:nvCxnSpPr>
        <p:spPr>
          <a:xfrm>
            <a:off x="8915977" y="3138558"/>
            <a:ext cx="0" cy="2887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B175ABD-5FE5-F827-B438-D5A9DE1192D3}"/>
              </a:ext>
            </a:extLst>
          </p:cNvPr>
          <p:cNvSpPr/>
          <p:nvPr/>
        </p:nvSpPr>
        <p:spPr>
          <a:xfrm>
            <a:off x="8878776" y="3263480"/>
            <a:ext cx="1298691" cy="540000"/>
          </a:xfrm>
          <a:prstGeom prst="homePlate">
            <a:avLst/>
          </a:prstGeom>
          <a:solidFill>
            <a:srgbClr val="0088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BAC7D8-285D-7291-1957-C60C33B0A765}"/>
              </a:ext>
            </a:extLst>
          </p:cNvPr>
          <p:cNvCxnSpPr>
            <a:cxnSpLocks/>
          </p:cNvCxnSpPr>
          <p:nvPr/>
        </p:nvCxnSpPr>
        <p:spPr>
          <a:xfrm>
            <a:off x="3418180" y="3138558"/>
            <a:ext cx="0" cy="28873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2987E2-3F01-2F85-701C-58E7547156EC}"/>
              </a:ext>
            </a:extLst>
          </p:cNvPr>
          <p:cNvCxnSpPr>
            <a:cxnSpLocks/>
          </p:cNvCxnSpPr>
          <p:nvPr/>
        </p:nvCxnSpPr>
        <p:spPr>
          <a:xfrm>
            <a:off x="550054" y="3138558"/>
            <a:ext cx="0" cy="288736"/>
          </a:xfrm>
          <a:prstGeom prst="line">
            <a:avLst/>
          </a:prstGeom>
          <a:ln w="38100" cap="rnd">
            <a:solidFill>
              <a:schemeClr val="tx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0E4D94CD-85B6-2973-8257-E28ABFCBDA3A}"/>
              </a:ext>
            </a:extLst>
          </p:cNvPr>
          <p:cNvSpPr/>
          <p:nvPr/>
        </p:nvSpPr>
        <p:spPr>
          <a:xfrm>
            <a:off x="7779649" y="3263480"/>
            <a:ext cx="1382727" cy="540000"/>
          </a:xfrm>
          <a:prstGeom prst="homePlate">
            <a:avLst/>
          </a:prstGeom>
          <a:solidFill>
            <a:srgbClr val="1FA2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262D3D-2AC9-9025-5DA4-50EAE9829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7151" y="3394981"/>
            <a:ext cx="11452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2088113-EE62-E94D-27D2-CBEC18AE84DC}"/>
              </a:ext>
            </a:extLst>
          </p:cNvPr>
          <p:cNvSpPr/>
          <p:nvPr/>
        </p:nvSpPr>
        <p:spPr>
          <a:xfrm>
            <a:off x="5561005" y="3263480"/>
            <a:ext cx="2518528" cy="540000"/>
          </a:xfrm>
          <a:prstGeom prst="homePlate">
            <a:avLst/>
          </a:prstGeom>
          <a:solidFill>
            <a:srgbClr val="71B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LU" sz="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84DD24-5063-A891-45AD-3D770D6E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2545" y="3302648"/>
            <a:ext cx="22819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authorisations </a:t>
            </a:r>
          </a:p>
          <a:p>
            <a:pPr algn="ctr"/>
            <a:r>
              <a:rPr lang="en-GB" alt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Build plans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D4E189C-B222-8EFE-85E5-ACDA96D3A96C}"/>
              </a:ext>
            </a:extLst>
          </p:cNvPr>
          <p:cNvSpPr/>
          <p:nvPr/>
        </p:nvSpPr>
        <p:spPr>
          <a:xfrm>
            <a:off x="4808619" y="3263480"/>
            <a:ext cx="1208830" cy="540000"/>
          </a:xfrm>
          <a:prstGeom prst="homePlate">
            <a:avLst/>
          </a:prstGeom>
          <a:solidFill>
            <a:srgbClr val="FFCB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809095-0FE9-8F56-2B65-EAE7D4D0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2821" y="3302648"/>
            <a:ext cx="917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Selecting partners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7658930-9E1C-0BFF-DF1A-FFCF07DBBB51}"/>
              </a:ext>
            </a:extLst>
          </p:cNvPr>
          <p:cNvSpPr/>
          <p:nvPr/>
        </p:nvSpPr>
        <p:spPr>
          <a:xfrm>
            <a:off x="3400629" y="3263480"/>
            <a:ext cx="1697248" cy="5400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6F5FF436-B863-2762-7661-F7258DF101CD}"/>
              </a:ext>
            </a:extLst>
          </p:cNvPr>
          <p:cNvSpPr/>
          <p:nvPr/>
        </p:nvSpPr>
        <p:spPr>
          <a:xfrm>
            <a:off x="525973" y="3263480"/>
            <a:ext cx="3153380" cy="5400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5C66F7-4AA6-60BE-E1AE-C8B06E51A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208" y="3302648"/>
            <a:ext cx="30077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Validation / Feasibility assessment / Establish the project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2EEA65-0769-D09B-50E9-FD0543D6E737}"/>
              </a:ext>
            </a:extLst>
          </p:cNvPr>
          <p:cNvSpPr/>
          <p:nvPr/>
        </p:nvSpPr>
        <p:spPr>
          <a:xfrm>
            <a:off x="5287059" y="2850714"/>
            <a:ext cx="917358" cy="308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</a:t>
            </a:r>
            <a:r>
              <a:rPr lang="fr-CH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  <a:endParaRPr lang="fr-L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F54657-A1BD-615C-7E92-E502ACACCAC0}"/>
              </a:ext>
            </a:extLst>
          </p:cNvPr>
          <p:cNvSpPr/>
          <p:nvPr/>
        </p:nvSpPr>
        <p:spPr>
          <a:xfrm>
            <a:off x="170329" y="2850714"/>
            <a:ext cx="975484" cy="308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2021</a:t>
            </a:r>
            <a:endParaRPr lang="fr-L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841C40-F84D-EE90-5CB5-A3B718D211E1}"/>
              </a:ext>
            </a:extLst>
          </p:cNvPr>
          <p:cNvSpPr/>
          <p:nvPr/>
        </p:nvSpPr>
        <p:spPr>
          <a:xfrm>
            <a:off x="3001214" y="2850714"/>
            <a:ext cx="852983" cy="308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</a:t>
            </a:r>
            <a:r>
              <a:rPr lang="fr-CH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  <a:endParaRPr lang="fr-L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83C1C0-8C54-299C-B3AC-4C4C40971C9C}"/>
              </a:ext>
            </a:extLst>
          </p:cNvPr>
          <p:cNvSpPr/>
          <p:nvPr/>
        </p:nvSpPr>
        <p:spPr>
          <a:xfrm>
            <a:off x="8425769" y="2731842"/>
            <a:ext cx="989240" cy="308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fr-CH" sz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fr-CH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2026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47BC0F-7D2A-0196-AA2B-499F1B1D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6541" y="3394981"/>
            <a:ext cx="1027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fr-C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Production</a:t>
            </a:r>
            <a:endParaRPr lang="fr-L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8837D3-67E7-6A43-00E6-6427F710A9CE}"/>
              </a:ext>
            </a:extLst>
          </p:cNvPr>
          <p:cNvSpPr/>
          <p:nvPr/>
        </p:nvSpPr>
        <p:spPr>
          <a:xfrm>
            <a:off x="7385348" y="2850714"/>
            <a:ext cx="887455" cy="308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</a:t>
            </a:r>
            <a:r>
              <a:rPr lang="fr-CH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2025</a:t>
            </a:r>
            <a:endParaRPr lang="fr-LU"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Picture 2" descr="Here Icons &amp; Symbols">
            <a:extLst>
              <a:ext uri="{FF2B5EF4-FFF2-40B4-BE49-F238E27FC236}">
                <a16:creationId xmlns:a16="http://schemas.microsoft.com/office/drawing/2014/main" id="{39C5B0A1-DC05-FDE6-9A56-565025585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89" y="2935560"/>
            <a:ext cx="338446" cy="33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BE0A168-9416-C967-C859-45E4DF0AD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4589" y="3302648"/>
            <a:ext cx="15574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&amp; </a:t>
            </a:r>
          </a:p>
          <a:p>
            <a:pPr algn="ctr"/>
            <a:r>
              <a:rPr lang="en-GB" alt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Pre-authorisation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01F2F68-C296-EA23-9F6E-1992A5BAA7E9}"/>
              </a:ext>
            </a:extLst>
          </p:cNvPr>
          <p:cNvSpPr/>
          <p:nvPr/>
        </p:nvSpPr>
        <p:spPr>
          <a:xfrm>
            <a:off x="4628472" y="2654304"/>
            <a:ext cx="813312" cy="308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</a:t>
            </a:r>
            <a:endParaRPr lang="fr-LU" sz="12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 descr="438,200+ Party Icon Stock Illustrations, Royalty-Free Vector Graphics &amp;  Clip Art - iStock | Party, Celebration icon, Event icon">
            <a:extLst>
              <a:ext uri="{FF2B5EF4-FFF2-40B4-BE49-F238E27FC236}">
                <a16:creationId xmlns:a16="http://schemas.microsoft.com/office/drawing/2014/main" id="{451DCEF4-F30D-3D4C-C13F-66FBD4E9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372" y="2364627"/>
            <a:ext cx="887454" cy="88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F66A447E-EE99-9018-0754-93E83DE3BADB}"/>
              </a:ext>
            </a:extLst>
          </p:cNvPr>
          <p:cNvSpPr txBox="1">
            <a:spLocks/>
          </p:cNvSpPr>
          <p:nvPr/>
        </p:nvSpPr>
        <p:spPr>
          <a:xfrm>
            <a:off x="340543" y="241803"/>
            <a:ext cx="947017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2700" b="1" dirty="0">
                <a:latin typeface="Calibri"/>
                <a:cs typeface="Calibri"/>
              </a:rPr>
              <a:t>Simple timeline</a:t>
            </a:r>
          </a:p>
        </p:txBody>
      </p:sp>
    </p:spTree>
    <p:extLst>
      <p:ext uri="{BB962C8B-B14F-4D97-AF65-F5344CB8AC3E}">
        <p14:creationId xmlns:p14="http://schemas.microsoft.com/office/powerpoint/2010/main" val="4128633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AB151C-F391-5604-E928-C73E38B77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945"/>
            <a:ext cx="12192000" cy="45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8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7F885D-ACEB-A24A-C16D-D1FB1FCE4BC5}"/>
              </a:ext>
            </a:extLst>
          </p:cNvPr>
          <p:cNvSpPr txBox="1"/>
          <p:nvPr/>
        </p:nvSpPr>
        <p:spPr>
          <a:xfrm>
            <a:off x="2308940" y="832502"/>
            <a:ext cx="6800770" cy="57968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r-L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C6086-4988-907F-8997-0D05036C6AD2}"/>
              </a:ext>
            </a:extLst>
          </p:cNvPr>
          <p:cNvSpPr txBox="1"/>
          <p:nvPr/>
        </p:nvSpPr>
        <p:spPr>
          <a:xfrm>
            <a:off x="3681563" y="2807621"/>
            <a:ext cx="4548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Luxembourg is heavily dependent on the importation of vegetables. 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F3BED-B0EB-B661-06A4-D6BC25007FDA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4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2E192-C3E3-CB1E-3EE3-B86BFE8BC5F2}"/>
              </a:ext>
            </a:extLst>
          </p:cNvPr>
          <p:cNvSpPr txBox="1"/>
          <p:nvPr/>
        </p:nvSpPr>
        <p:spPr>
          <a:xfrm>
            <a:off x="3681563" y="3558915"/>
            <a:ext cx="291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97% </a:t>
            </a:r>
            <a:r>
              <a:rPr lang="en-GB" dirty="0">
                <a:solidFill>
                  <a:schemeClr val="bg1"/>
                </a:solidFill>
              </a:rPr>
              <a:t>is imported</a:t>
            </a:r>
            <a:r>
              <a:rPr lang="en-GB" sz="1800" dirty="0">
                <a:solidFill>
                  <a:schemeClr val="bg1"/>
                </a:solidFill>
              </a:rPr>
              <a:t>.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392835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3623ED-28FF-CE55-AA7B-A88603850C2E}"/>
              </a:ext>
            </a:extLst>
          </p:cNvPr>
          <p:cNvSpPr txBox="1"/>
          <p:nvPr/>
        </p:nvSpPr>
        <p:spPr>
          <a:xfrm>
            <a:off x="2308940" y="832502"/>
            <a:ext cx="6800770" cy="57968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r-L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C6086-4988-907F-8997-0D05036C6AD2}"/>
              </a:ext>
            </a:extLst>
          </p:cNvPr>
          <p:cNvSpPr txBox="1"/>
          <p:nvPr/>
        </p:nvSpPr>
        <p:spPr>
          <a:xfrm>
            <a:off x="3681563" y="2807621"/>
            <a:ext cx="461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chemeClr val="bg1"/>
                </a:solidFill>
              </a:rPr>
              <a:t>That changes </a:t>
            </a:r>
            <a:r>
              <a:rPr lang="fr-CH" sz="2000" dirty="0" err="1">
                <a:solidFill>
                  <a:schemeClr val="bg1"/>
                </a:solidFill>
              </a:rPr>
              <a:t>now</a:t>
            </a:r>
            <a:r>
              <a:rPr lang="fr-CH" sz="2000" dirty="0">
                <a:solidFill>
                  <a:schemeClr val="bg1"/>
                </a:solidFill>
              </a:rPr>
              <a:t>.</a:t>
            </a:r>
            <a:endParaRPr lang="fr-LU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603FE49-FBF1-A0CA-6281-DA2E56638634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5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73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3623ED-28FF-CE55-AA7B-A88603850C2E}"/>
              </a:ext>
            </a:extLst>
          </p:cNvPr>
          <p:cNvSpPr txBox="1"/>
          <p:nvPr/>
        </p:nvSpPr>
        <p:spPr>
          <a:xfrm>
            <a:off x="2308940" y="832502"/>
            <a:ext cx="6800770" cy="57968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r-L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9D35F-8E06-DA72-7237-E95496EE1093}"/>
              </a:ext>
            </a:extLst>
          </p:cNvPr>
          <p:cNvSpPr txBox="1"/>
          <p:nvPr/>
        </p:nvSpPr>
        <p:spPr>
          <a:xfrm>
            <a:off x="3681563" y="2714189"/>
            <a:ext cx="4616617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CH" sz="2000" dirty="0" err="1">
                <a:solidFill>
                  <a:schemeClr val="bg1"/>
                </a:solidFill>
              </a:rPr>
              <a:t>Replacing</a:t>
            </a:r>
            <a:r>
              <a:rPr lang="fr-CH" sz="2000" dirty="0">
                <a:solidFill>
                  <a:schemeClr val="bg1"/>
                </a:solidFill>
              </a:rPr>
              <a:t> imports.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CH" sz="2000" dirty="0" err="1">
                <a:solidFill>
                  <a:schemeClr val="bg1"/>
                </a:solidFill>
              </a:rPr>
              <a:t>Creating</a:t>
            </a:r>
            <a:r>
              <a:rPr lang="fr-CH" sz="2000" dirty="0">
                <a:solidFill>
                  <a:schemeClr val="bg1"/>
                </a:solidFill>
              </a:rPr>
              <a:t> local jobs.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CH" sz="2000" dirty="0" err="1">
                <a:solidFill>
                  <a:schemeClr val="bg1"/>
                </a:solidFill>
              </a:rPr>
              <a:t>Avoiding</a:t>
            </a:r>
            <a:r>
              <a:rPr lang="fr-CH" sz="2000" dirty="0">
                <a:solidFill>
                  <a:schemeClr val="bg1"/>
                </a:solidFill>
              </a:rPr>
              <a:t> </a:t>
            </a:r>
            <a:r>
              <a:rPr lang="fr-CH" sz="2000" dirty="0" err="1">
                <a:solidFill>
                  <a:schemeClr val="bg1"/>
                </a:solidFill>
              </a:rPr>
              <a:t>emissions</a:t>
            </a:r>
            <a:r>
              <a:rPr lang="fr-CH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3990F8AF-07B8-0338-D332-AEBFE9BE9047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6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4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3623ED-28FF-CE55-AA7B-A88603850C2E}"/>
              </a:ext>
            </a:extLst>
          </p:cNvPr>
          <p:cNvSpPr txBox="1"/>
          <p:nvPr/>
        </p:nvSpPr>
        <p:spPr>
          <a:xfrm>
            <a:off x="2308940" y="832502"/>
            <a:ext cx="6800770" cy="57968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r-L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C6086-4988-907F-8997-0D05036C6AD2}"/>
              </a:ext>
            </a:extLst>
          </p:cNvPr>
          <p:cNvSpPr txBox="1"/>
          <p:nvPr/>
        </p:nvSpPr>
        <p:spPr>
          <a:xfrm>
            <a:off x="4632177" y="2118321"/>
            <a:ext cx="461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Profitable.</a:t>
            </a:r>
            <a:endParaRPr lang="fr-LU" dirty="0">
              <a:solidFill>
                <a:schemeClr val="bg1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D1E976E-FCD8-3FC7-DB8A-EEB5EE0B109B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7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2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3623ED-28FF-CE55-AA7B-A88603850C2E}"/>
              </a:ext>
            </a:extLst>
          </p:cNvPr>
          <p:cNvSpPr txBox="1"/>
          <p:nvPr/>
        </p:nvSpPr>
        <p:spPr>
          <a:xfrm>
            <a:off x="2308940" y="832502"/>
            <a:ext cx="6800770" cy="57968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r-LU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D1E976E-FCD8-3FC7-DB8A-EEB5EE0B109B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8</a:t>
            </a:fld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29067-7C23-24E7-8CB3-E62A532A9EB9}"/>
              </a:ext>
            </a:extLst>
          </p:cNvPr>
          <p:cNvSpPr txBox="1"/>
          <p:nvPr/>
        </p:nvSpPr>
        <p:spPr>
          <a:xfrm>
            <a:off x="4632177" y="2474206"/>
            <a:ext cx="2915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Industrial symbiosis</a:t>
            </a:r>
            <a:endParaRPr lang="fr-L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48749-6DD0-ABBE-CEA1-E1A7DB24561C}"/>
              </a:ext>
            </a:extLst>
          </p:cNvPr>
          <p:cNvSpPr txBox="1"/>
          <p:nvPr/>
        </p:nvSpPr>
        <p:spPr>
          <a:xfrm>
            <a:off x="4418091" y="6235250"/>
            <a:ext cx="469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 b="1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Industrial symbiosis (IS) </a:t>
            </a:r>
            <a:r>
              <a:rPr lang="en-US" sz="900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is a system approach that connects different industrial stakeholders to leverage </a:t>
            </a:r>
            <a:r>
              <a:rPr lang="en-US" sz="900" i="1" dirty="0" err="1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underutilised</a:t>
            </a:r>
            <a:r>
              <a:rPr lang="en-US" sz="900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resources in a more integrated and sustainable way.</a:t>
            </a:r>
            <a:endParaRPr lang="fr-LU" sz="9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3623ED-28FF-CE55-AA7B-A88603850C2E}"/>
              </a:ext>
            </a:extLst>
          </p:cNvPr>
          <p:cNvSpPr txBox="1"/>
          <p:nvPr/>
        </p:nvSpPr>
        <p:spPr>
          <a:xfrm>
            <a:off x="2308940" y="832502"/>
            <a:ext cx="6800770" cy="57968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r-L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435B04-27B7-00E3-1F44-A9373974DD86}"/>
              </a:ext>
            </a:extLst>
          </p:cNvPr>
          <p:cNvSpPr txBox="1"/>
          <p:nvPr/>
        </p:nvSpPr>
        <p:spPr>
          <a:xfrm>
            <a:off x="3627773" y="2717974"/>
            <a:ext cx="4616617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CH" sz="2000" dirty="0" err="1">
                <a:solidFill>
                  <a:schemeClr val="bg1"/>
                </a:solidFill>
              </a:rPr>
              <a:t>Using</a:t>
            </a:r>
            <a:r>
              <a:rPr lang="fr-CH" sz="2000" dirty="0">
                <a:solidFill>
                  <a:schemeClr val="bg1"/>
                </a:solidFill>
              </a:rPr>
              <a:t> </a:t>
            </a:r>
            <a:r>
              <a:rPr lang="fr-CH" sz="2000" b="1" dirty="0" err="1">
                <a:solidFill>
                  <a:schemeClr val="bg1"/>
                </a:solidFill>
              </a:rPr>
              <a:t>industrial</a:t>
            </a:r>
            <a:r>
              <a:rPr lang="fr-CH" sz="2000" b="1" dirty="0">
                <a:solidFill>
                  <a:schemeClr val="bg1"/>
                </a:solidFill>
              </a:rPr>
              <a:t> </a:t>
            </a:r>
            <a:r>
              <a:rPr lang="fr-CH" sz="2000" b="1" dirty="0" err="1">
                <a:solidFill>
                  <a:schemeClr val="bg1"/>
                </a:solidFill>
              </a:rPr>
              <a:t>waste</a:t>
            </a:r>
            <a:r>
              <a:rPr lang="fr-CH" sz="2000" b="1" dirty="0">
                <a:solidFill>
                  <a:schemeClr val="bg1"/>
                </a:solidFill>
              </a:rPr>
              <a:t> </a:t>
            </a:r>
            <a:r>
              <a:rPr lang="fr-CH" sz="2000" b="1" dirty="0" err="1">
                <a:solidFill>
                  <a:schemeClr val="bg1"/>
                </a:solidFill>
              </a:rPr>
              <a:t>heat</a:t>
            </a:r>
            <a:r>
              <a:rPr lang="fr-CH" sz="200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CH" sz="2000" dirty="0" err="1">
                <a:solidFill>
                  <a:schemeClr val="bg1"/>
                </a:solidFill>
              </a:rPr>
              <a:t>Using</a:t>
            </a:r>
            <a:r>
              <a:rPr lang="fr-CH" sz="2000" dirty="0">
                <a:solidFill>
                  <a:schemeClr val="bg1"/>
                </a:solidFill>
              </a:rPr>
              <a:t> </a:t>
            </a:r>
            <a:r>
              <a:rPr lang="fr-CH" sz="2000" b="1" dirty="0">
                <a:solidFill>
                  <a:schemeClr val="bg1"/>
                </a:solidFill>
              </a:rPr>
              <a:t>100% </a:t>
            </a:r>
            <a:r>
              <a:rPr lang="fr-CH" sz="2000" b="1" dirty="0" err="1">
                <a:solidFill>
                  <a:schemeClr val="bg1"/>
                </a:solidFill>
              </a:rPr>
              <a:t>rainwater</a:t>
            </a:r>
            <a:r>
              <a:rPr lang="fr-CH" sz="200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CH" sz="2000" dirty="0" err="1">
                <a:solidFill>
                  <a:schemeClr val="bg1"/>
                </a:solidFill>
              </a:rPr>
              <a:t>Nearly</a:t>
            </a:r>
            <a:r>
              <a:rPr lang="fr-CH" sz="2000" dirty="0">
                <a:solidFill>
                  <a:schemeClr val="bg1"/>
                </a:solidFill>
              </a:rPr>
              <a:t> </a:t>
            </a:r>
            <a:r>
              <a:rPr lang="fr-CH" sz="2000" b="1" dirty="0">
                <a:solidFill>
                  <a:schemeClr val="bg1"/>
                </a:solidFill>
              </a:rPr>
              <a:t>no pesticides </a:t>
            </a:r>
            <a:r>
              <a:rPr lang="fr-CH" sz="2000" b="1" dirty="0" err="1">
                <a:solidFill>
                  <a:schemeClr val="bg1"/>
                </a:solidFill>
              </a:rPr>
              <a:t>nor</a:t>
            </a:r>
            <a:r>
              <a:rPr lang="fr-CH" sz="2000" b="1" dirty="0">
                <a:solidFill>
                  <a:schemeClr val="bg1"/>
                </a:solidFill>
              </a:rPr>
              <a:t> </a:t>
            </a:r>
            <a:r>
              <a:rPr lang="fr-CH" sz="2000" b="1" dirty="0" err="1">
                <a:solidFill>
                  <a:schemeClr val="bg1"/>
                </a:solidFill>
              </a:rPr>
              <a:t>fertilizers</a:t>
            </a:r>
            <a:r>
              <a:rPr lang="fr-CH" sz="200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CH" sz="2000" dirty="0">
                <a:solidFill>
                  <a:schemeClr val="bg1"/>
                </a:solidFill>
              </a:rPr>
              <a:t>In an </a:t>
            </a:r>
            <a:r>
              <a:rPr lang="fr-CH" sz="2000" b="1" dirty="0" err="1">
                <a:solidFill>
                  <a:schemeClr val="bg1"/>
                </a:solidFill>
              </a:rPr>
              <a:t>controlled</a:t>
            </a:r>
            <a:r>
              <a:rPr lang="fr-CH" sz="2000" b="1" dirty="0">
                <a:solidFill>
                  <a:schemeClr val="bg1"/>
                </a:solidFill>
              </a:rPr>
              <a:t> </a:t>
            </a:r>
            <a:r>
              <a:rPr lang="fr-CH" sz="2000" b="1" dirty="0" err="1">
                <a:solidFill>
                  <a:schemeClr val="bg1"/>
                </a:solidFill>
              </a:rPr>
              <a:t>environment</a:t>
            </a:r>
            <a:r>
              <a:rPr lang="fr-CH" sz="2000" dirty="0">
                <a:solidFill>
                  <a:schemeClr val="bg1"/>
                </a:solidFill>
              </a:rPr>
              <a:t>.  </a:t>
            </a:r>
            <a:endParaRPr lang="fr-LU" sz="2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37E43E62-5D8E-BF2B-BC34-878046145DAD}"/>
              </a:ext>
            </a:extLst>
          </p:cNvPr>
          <p:cNvSpPr txBox="1">
            <a:spLocks/>
          </p:cNvSpPr>
          <p:nvPr/>
        </p:nvSpPr>
        <p:spPr bwMode="gray">
          <a:xfrm>
            <a:off x="8763000" y="6519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tx1"/>
                </a:solidFill>
              </a:rPr>
              <a:t> Page </a:t>
            </a:r>
            <a:fld id="{19858401-1896-4F80-9B2B-186795E41C27}" type="slidenum">
              <a:rPr lang="fr-FR" smtClean="0">
                <a:solidFill>
                  <a:schemeClr val="tx1"/>
                </a:solidFill>
              </a:rPr>
              <a:pPr/>
              <a:t>9</a:t>
            </a:fld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15aa119-1723-4115-8ccb-26fd2eaf65e0">
      <UserInfo>
        <DisplayName>Nuno Rodrigues</DisplayName>
        <AccountId>12</AccountId>
        <AccountType/>
      </UserInfo>
      <UserInfo>
        <DisplayName>Ralf Bartz</DisplayName>
        <AccountId>14</AccountId>
        <AccountType/>
      </UserInfo>
    </SharedWithUsers>
    <lcf76f155ced4ddcb4097134ff3c332f xmlns="4b1e3328-f52a-4029-86ca-a233dcbd4e6e">
      <Terms xmlns="http://schemas.microsoft.com/office/infopath/2007/PartnerControls"/>
    </lcf76f155ced4ddcb4097134ff3c332f>
    <TaxCatchAll xmlns="515aa119-1723-4115-8ccb-26fd2eaf65e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99F75BFE850345869FB0A64AEAE3DE" ma:contentTypeVersion="14" ma:contentTypeDescription="Create a new document." ma:contentTypeScope="" ma:versionID="6797bbf9b990b9675a1653429056bf6d">
  <xsd:schema xmlns:xsd="http://www.w3.org/2001/XMLSchema" xmlns:xs="http://www.w3.org/2001/XMLSchema" xmlns:p="http://schemas.microsoft.com/office/2006/metadata/properties" xmlns:ns2="4b1e3328-f52a-4029-86ca-a233dcbd4e6e" xmlns:ns3="515aa119-1723-4115-8ccb-26fd2eaf65e0" targetNamespace="http://schemas.microsoft.com/office/2006/metadata/properties" ma:root="true" ma:fieldsID="8b226faa7decebd2d1e6fc35bbf646a8" ns2:_="" ns3:_="">
    <xsd:import namespace="4b1e3328-f52a-4029-86ca-a233dcbd4e6e"/>
    <xsd:import namespace="515aa119-1723-4115-8ccb-26fd2eaf65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e3328-f52a-4029-86ca-a233dcbd4e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710f838-4c2c-4cbc-81c7-b8725c19c0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aa119-1723-4115-8ccb-26fd2eaf65e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e06248e-8cf3-4077-86a8-625156fa0296}" ma:internalName="TaxCatchAll" ma:showField="CatchAllData" ma:web="515aa119-1723-4115-8ccb-26fd2eaf65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15D6BB-5BA1-4D4F-9BF2-CB48EF315B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C180B7-796F-4AA3-AD37-A8C6BD1BBC4A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15aa119-1723-4115-8ccb-26fd2eaf65e0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4b1e3328-f52a-4029-86ca-a233dcbd4e6e"/>
  </ds:schemaRefs>
</ds:datastoreItem>
</file>

<file path=customXml/itemProps3.xml><?xml version="1.0" encoding="utf-8"?>
<ds:datastoreItem xmlns:ds="http://schemas.openxmlformats.org/officeDocument/2006/customXml" ds:itemID="{48311414-6862-48E8-B683-773EF15E9E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1e3328-f52a-4029-86ca-a233dcbd4e6e"/>
    <ds:schemaRef ds:uri="515aa119-1723-4115-8ccb-26fd2eaf65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1235</Words>
  <Application>Microsoft Office PowerPoint</Application>
  <PresentationFormat>Widescreen</PresentationFormat>
  <Paragraphs>197</Paragraphs>
  <Slides>34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.</vt:lpstr>
      <vt:lpstr>Aharoni</vt:lpstr>
      <vt:lpstr>Arial</vt:lpstr>
      <vt:lpstr>Barlow</vt:lpstr>
      <vt:lpstr>Barlow SemiBold</vt:lpstr>
      <vt:lpstr>Calibri</vt:lpstr>
      <vt:lpstr>Calibri Light</vt:lpstr>
      <vt:lpstr>Segoe UI</vt:lpstr>
      <vt:lpstr>Tahoma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POST Luxembourg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Roel Hoogveld</dc:creator>
  <cp:lastModifiedBy>Roel Hoogveld</cp:lastModifiedBy>
  <cp:revision>4</cp:revision>
  <cp:lastPrinted>2024-07-24T15:28:02Z</cp:lastPrinted>
  <dcterms:created xsi:type="dcterms:W3CDTF">2023-04-30T02:57:55Z</dcterms:created>
  <dcterms:modified xsi:type="dcterms:W3CDTF">2024-11-02T11:01:09Z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0x010100CD99F75BFE850345869FB0A64AEAE3DE</vt:lpwstr>
  </property>
  <property fmtid="{D5CDD505-2E9C-101B-9397-08002B2CF9AE}" pid="3" name="MediaServiceImageTags">
    <vt:lpwstr/>
  </property>
  <property fmtid="{D5CDD505-2E9C-101B-9397-08002B2CF9AE}" pid="4" name="MSIP_Label_66e80657-835b-4c6c-86c6-9ff4669f2129_Method">
    <vt:lpwstr>Privileged</vt:lpwstr>
  </property>
  <property fmtid="{D5CDD505-2E9C-101B-9397-08002B2CF9AE}" pid="5" name="MSIP_Label_66e80657-835b-4c6c-86c6-9ff4669f2129_ContentBits">
    <vt:lpwstr>1</vt:lpwstr>
  </property>
  <property fmtid="{D5CDD505-2E9C-101B-9397-08002B2CF9AE}" pid="6" name="MSIP_Label_66e80657-835b-4c6c-86c6-9ff4669f2129_SiteId">
    <vt:lpwstr>090a1bf9-58cc-49fa-8a9e-3f7b0a100fa9</vt:lpwstr>
  </property>
  <property fmtid="{D5CDD505-2E9C-101B-9397-08002B2CF9AE}" pid="7" name="MSIP_Label_66e80657-835b-4c6c-86c6-9ff4669f2129_Enabled">
    <vt:lpwstr>true</vt:lpwstr>
  </property>
  <property fmtid="{D5CDD505-2E9C-101B-9397-08002B2CF9AE}" pid="8" name="MSIP_Label_66e80657-835b-4c6c-86c6-9ff4669f2129_Name">
    <vt:lpwstr>C4-Document strictement confidentiel</vt:lpwstr>
  </property>
  <property fmtid="{D5CDD505-2E9C-101B-9397-08002B2CF9AE}" pid="9" name="MSIP_Label_66e80657-835b-4c6c-86c6-9ff4669f2129_SetDate">
    <vt:lpwstr>2023-06-07T14:22:56Z</vt:lpwstr>
  </property>
  <property fmtid="{D5CDD505-2E9C-101B-9397-08002B2CF9AE}" pid="10" name="MSIP_Label_66e80657-835b-4c6c-86c6-9ff4669f2129_ActionId">
    <vt:lpwstr>90ceae66-04e3-42ac-a888-a5cd6cde1af8</vt:lpwstr>
  </property>
</Properties>
</file>